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7">
  <p:sldMasterIdLst>
    <p:sldMasterId id="2147483650" r:id="rId1"/>
    <p:sldMasterId id="2147483652" r:id="rId2"/>
    <p:sldMasterId id="2147483653" r:id="rId3"/>
    <p:sldMasterId id="2147483720" r:id="rId4"/>
    <p:sldMasterId id="2147483732" r:id="rId5"/>
    <p:sldMasterId id="2147483856" r:id="rId6"/>
    <p:sldMasterId id="2147483868" r:id="rId7"/>
    <p:sldMasterId id="2147483880" r:id="rId8"/>
  </p:sldMasterIdLst>
  <p:notesMasterIdLst>
    <p:notesMasterId r:id="rId24"/>
  </p:notesMasterIdLst>
  <p:handoutMasterIdLst>
    <p:handoutMasterId r:id="rId25"/>
  </p:handoutMasterIdLst>
  <p:sldIdLst>
    <p:sldId id="357" r:id="rId9"/>
    <p:sldId id="407" r:id="rId10"/>
    <p:sldId id="469" r:id="rId11"/>
    <p:sldId id="505" r:id="rId12"/>
    <p:sldId id="468" r:id="rId13"/>
    <p:sldId id="504" r:id="rId14"/>
    <p:sldId id="478" r:id="rId15"/>
    <p:sldId id="502" r:id="rId16"/>
    <p:sldId id="508" r:id="rId17"/>
    <p:sldId id="511" r:id="rId18"/>
    <p:sldId id="512" r:id="rId19"/>
    <p:sldId id="513" r:id="rId20"/>
    <p:sldId id="506" r:id="rId21"/>
    <p:sldId id="509" r:id="rId22"/>
    <p:sldId id="503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412">
          <p15:clr>
            <a:srgbClr val="A4A3A4"/>
          </p15:clr>
        </p15:guide>
        <p15:guide id="2" orient="horz" pos="253">
          <p15:clr>
            <a:srgbClr val="A4A3A4"/>
          </p15:clr>
        </p15:guide>
        <p15:guide id="3" orient="horz" pos="3981">
          <p15:clr>
            <a:srgbClr val="A4A3A4"/>
          </p15:clr>
        </p15:guide>
        <p15:guide id="4" orient="horz" pos="1039">
          <p15:clr>
            <a:srgbClr val="A4A3A4"/>
          </p15:clr>
        </p15:guide>
        <p15:guide id="5" orient="horz" pos="586">
          <p15:clr>
            <a:srgbClr val="A4A3A4"/>
          </p15:clr>
        </p15:guide>
        <p15:guide id="6" orient="horz" pos="3912">
          <p15:clr>
            <a:srgbClr val="A4A3A4"/>
          </p15:clr>
        </p15:guide>
        <p15:guide id="7" orient="horz" pos="3019">
          <p15:clr>
            <a:srgbClr val="A4A3A4"/>
          </p15:clr>
        </p15:guide>
        <p15:guide id="8" orient="horz" pos="419">
          <p15:clr>
            <a:srgbClr val="A4A3A4"/>
          </p15:clr>
        </p15:guide>
        <p15:guide id="9" pos="2880">
          <p15:clr>
            <a:srgbClr val="A4A3A4"/>
          </p15:clr>
        </p15:guide>
        <p15:guide id="10" pos="5353">
          <p15:clr>
            <a:srgbClr val="A4A3A4"/>
          </p15:clr>
        </p15:guide>
        <p15:guide id="11" pos="447">
          <p15:clr>
            <a:srgbClr val="A4A3A4"/>
          </p15:clr>
        </p15:guide>
        <p15:guide id="12" pos="3691">
          <p15:clr>
            <a:srgbClr val="A4A3A4"/>
          </p15:clr>
        </p15:guide>
        <p15:guide id="13" pos="1175">
          <p15:clr>
            <a:srgbClr val="A4A3A4"/>
          </p15:clr>
        </p15:guide>
        <p15:guide id="14" pos="195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driguf" initials="r" lastIdx="13" clrIdx="0"/>
  <p:cmAuthor id="1" name="goederts" initials="sg" lastIdx="66" clrIdx="1"/>
  <p:cmAuthor id="2" name="Saky" initials="SK" lastIdx="1" clrIdx="2"/>
  <p:cmAuthor id="3" name="Nikolaos Loutas" initials="NL" lastIdx="86" clrIdx="3"/>
  <p:cmAuthor id="4" name="ficheram" initials="mf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9DD4"/>
    <a:srgbClr val="F24516"/>
    <a:srgbClr val="66FF33"/>
    <a:srgbClr val="00FF00"/>
    <a:srgbClr val="33CC33"/>
    <a:srgbClr val="0072BC"/>
    <a:srgbClr val="F59200"/>
    <a:srgbClr val="FAB3A0"/>
    <a:srgbClr val="CB340B"/>
    <a:srgbClr val="243E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24" autoAdjust="0"/>
    <p:restoredTop sz="92686" autoAdjust="0"/>
  </p:normalViewPr>
  <p:slideViewPr>
    <p:cSldViewPr snapToGrid="0">
      <p:cViewPr>
        <p:scale>
          <a:sx n="111" d="100"/>
          <a:sy n="111" d="100"/>
        </p:scale>
        <p:origin x="-1848" y="252"/>
      </p:cViewPr>
      <p:guideLst>
        <p:guide orient="horz" pos="1412"/>
        <p:guide orient="horz" pos="253"/>
        <p:guide orient="horz" pos="3981"/>
        <p:guide orient="horz" pos="1039"/>
        <p:guide orient="horz" pos="586"/>
        <p:guide orient="horz" pos="3912"/>
        <p:guide orient="horz" pos="3019"/>
        <p:guide orient="horz" pos="419"/>
        <p:guide pos="2880"/>
        <p:guide pos="5353"/>
        <p:guide pos="447"/>
        <p:guide pos="3691"/>
        <p:guide pos="1175"/>
        <p:guide pos="195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456296-3308-41BA-947B-B3E740F0A8FB}" type="datetimeFigureOut">
              <a:rPr lang="en-GB" smtClean="0"/>
              <a:pPr/>
              <a:t>21/04/2016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22302A-3E86-4CC6-88A4-7BB65DB505D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63954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2CEDF5B-83B8-403D-93BC-34FCD3F82D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4444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CEDF5B-83B8-403D-93BC-34FCD3F82D1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9264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CEDF5B-83B8-403D-93BC-34FCD3F82D1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1149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CEDF5B-83B8-403D-93BC-34FCD3F82D1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114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CEDF5B-83B8-403D-93BC-34FCD3F82D1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338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CEDF5B-83B8-403D-93BC-34FCD3F82D1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318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CEDF5B-83B8-403D-93BC-34FCD3F82D1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318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CEDF5B-83B8-403D-93BC-34FCD3F82D1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714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CEDF5B-83B8-403D-93BC-34FCD3F82D1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2134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CEDF5B-83B8-403D-93BC-34FCD3F82D1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8886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CEDF5B-83B8-403D-93BC-34FCD3F82D1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1149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CEDF5B-83B8-403D-93BC-34FCD3F82D1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114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jpeg"/><Relationship Id="rId5" Type="http://schemas.openxmlformats.org/officeDocument/2006/relationships/image" Target="../media/image3.emf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40" descr="fond simple"/>
          <p:cNvPicPr>
            <a:picLocks noChangeAspect="1" noChangeArrowheads="1"/>
          </p:cNvPicPr>
          <p:nvPr userDrawn="1"/>
        </p:nvPicPr>
        <p:blipFill>
          <a:blip r:embed="rId3"/>
          <a:srcRect b="86436"/>
          <a:stretch>
            <a:fillRect/>
          </a:stretch>
        </p:blipFill>
        <p:spPr bwMode="white">
          <a:xfrm>
            <a:off x="0" y="0"/>
            <a:ext cx="9144000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59" descr="shutterstock_40354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white">
          <a:xfrm>
            <a:off x="0" y="6319838"/>
            <a:ext cx="9140825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541"/>
          <p:cNvGrpSpPr>
            <a:grpSpLocks/>
          </p:cNvGrpSpPr>
          <p:nvPr userDrawn="1"/>
        </p:nvGrpSpPr>
        <p:grpSpPr bwMode="auto">
          <a:xfrm>
            <a:off x="649288" y="215900"/>
            <a:ext cx="1106487" cy="1106488"/>
            <a:chOff x="409" y="136"/>
            <a:chExt cx="697" cy="697"/>
          </a:xfrm>
        </p:grpSpPr>
        <p:grpSp>
          <p:nvGrpSpPr>
            <p:cNvPr id="7" name="Group 506"/>
            <p:cNvGrpSpPr>
              <a:grpSpLocks/>
            </p:cNvGrpSpPr>
            <p:nvPr userDrawn="1"/>
          </p:nvGrpSpPr>
          <p:grpSpPr bwMode="auto">
            <a:xfrm>
              <a:off x="409" y="136"/>
              <a:ext cx="697" cy="697"/>
              <a:chOff x="4190" y="256"/>
              <a:chExt cx="697" cy="697"/>
            </a:xfrm>
          </p:grpSpPr>
          <p:sp>
            <p:nvSpPr>
              <p:cNvPr id="11" name="Freeform 435"/>
              <p:cNvSpPr>
                <a:spLocks/>
              </p:cNvSpPr>
              <p:nvPr userDrawn="1"/>
            </p:nvSpPr>
            <p:spPr bwMode="black">
              <a:xfrm>
                <a:off x="4252" y="315"/>
                <a:ext cx="432" cy="577"/>
              </a:xfrm>
              <a:custGeom>
                <a:avLst/>
                <a:gdLst/>
                <a:ahLst/>
                <a:cxnLst>
                  <a:cxn ang="0">
                    <a:pos x="127" y="123"/>
                  </a:cxn>
                  <a:cxn ang="0">
                    <a:pos x="123" y="122"/>
                  </a:cxn>
                  <a:cxn ang="0">
                    <a:pos x="107" y="127"/>
                  </a:cxn>
                  <a:cxn ang="0">
                    <a:pos x="79" y="98"/>
                  </a:cxn>
                  <a:cxn ang="0">
                    <a:pos x="90" y="75"/>
                  </a:cxn>
                  <a:cxn ang="0">
                    <a:pos x="91" y="71"/>
                  </a:cxn>
                  <a:cxn ang="0">
                    <a:pos x="38" y="0"/>
                  </a:cxn>
                  <a:cxn ang="0">
                    <a:pos x="33" y="4"/>
                  </a:cxn>
                  <a:cxn ang="0">
                    <a:pos x="85" y="72"/>
                  </a:cxn>
                  <a:cxn ang="0">
                    <a:pos x="73" y="97"/>
                  </a:cxn>
                  <a:cxn ang="0">
                    <a:pos x="12" y="102"/>
                  </a:cxn>
                  <a:cxn ang="0">
                    <a:pos x="13" y="107"/>
                  </a:cxn>
                  <a:cxn ang="0">
                    <a:pos x="73" y="103"/>
                  </a:cxn>
                  <a:cxn ang="0">
                    <a:pos x="85" y="124"/>
                  </a:cxn>
                  <a:cxn ang="0">
                    <a:pos x="0" y="241"/>
                  </a:cxn>
                  <a:cxn ang="0">
                    <a:pos x="4" y="244"/>
                  </a:cxn>
                  <a:cxn ang="0">
                    <a:pos x="90" y="127"/>
                  </a:cxn>
                  <a:cxn ang="0">
                    <a:pos x="107" y="132"/>
                  </a:cxn>
                  <a:cxn ang="0">
                    <a:pos x="123" y="129"/>
                  </a:cxn>
                  <a:cxn ang="0">
                    <a:pos x="178" y="216"/>
                  </a:cxn>
                  <a:cxn ang="0">
                    <a:pos x="183" y="213"/>
                  </a:cxn>
                  <a:cxn ang="0">
                    <a:pos x="127" y="123"/>
                  </a:cxn>
                </a:cxnLst>
                <a:rect l="0" t="0" r="r" b="b"/>
                <a:pathLst>
                  <a:path w="183" h="244">
                    <a:moveTo>
                      <a:pt x="127" y="123"/>
                    </a:moveTo>
                    <a:cubicBezTo>
                      <a:pt x="126" y="122"/>
                      <a:pt x="124" y="122"/>
                      <a:pt x="123" y="122"/>
                    </a:cubicBezTo>
                    <a:cubicBezTo>
                      <a:pt x="118" y="125"/>
                      <a:pt x="113" y="127"/>
                      <a:pt x="107" y="127"/>
                    </a:cubicBezTo>
                    <a:cubicBezTo>
                      <a:pt x="92" y="127"/>
                      <a:pt x="79" y="114"/>
                      <a:pt x="79" y="98"/>
                    </a:cubicBezTo>
                    <a:cubicBezTo>
                      <a:pt x="79" y="89"/>
                      <a:pt x="83" y="81"/>
                      <a:pt x="90" y="75"/>
                    </a:cubicBezTo>
                    <a:cubicBezTo>
                      <a:pt x="91" y="74"/>
                      <a:pt x="92" y="72"/>
                      <a:pt x="91" y="71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85" y="72"/>
                      <a:pt x="85" y="72"/>
                      <a:pt x="85" y="72"/>
                    </a:cubicBezTo>
                    <a:cubicBezTo>
                      <a:pt x="77" y="79"/>
                      <a:pt x="73" y="88"/>
                      <a:pt x="73" y="97"/>
                    </a:cubicBezTo>
                    <a:cubicBezTo>
                      <a:pt x="12" y="102"/>
                      <a:pt x="12" y="102"/>
                      <a:pt x="12" y="102"/>
                    </a:cubicBezTo>
                    <a:cubicBezTo>
                      <a:pt x="13" y="107"/>
                      <a:pt x="13" y="107"/>
                      <a:pt x="13" y="107"/>
                    </a:cubicBezTo>
                    <a:cubicBezTo>
                      <a:pt x="73" y="103"/>
                      <a:pt x="73" y="103"/>
                      <a:pt x="73" y="103"/>
                    </a:cubicBezTo>
                    <a:cubicBezTo>
                      <a:pt x="75" y="111"/>
                      <a:pt x="79" y="119"/>
                      <a:pt x="85" y="124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4" y="244"/>
                      <a:pt x="4" y="244"/>
                      <a:pt x="4" y="244"/>
                    </a:cubicBezTo>
                    <a:cubicBezTo>
                      <a:pt x="90" y="127"/>
                      <a:pt x="90" y="127"/>
                      <a:pt x="90" y="127"/>
                    </a:cubicBezTo>
                    <a:cubicBezTo>
                      <a:pt x="95" y="131"/>
                      <a:pt x="101" y="132"/>
                      <a:pt x="107" y="132"/>
                    </a:cubicBezTo>
                    <a:cubicBezTo>
                      <a:pt x="113" y="132"/>
                      <a:pt x="118" y="131"/>
                      <a:pt x="123" y="129"/>
                    </a:cubicBezTo>
                    <a:cubicBezTo>
                      <a:pt x="178" y="216"/>
                      <a:pt x="178" y="216"/>
                      <a:pt x="178" y="216"/>
                    </a:cubicBezTo>
                    <a:cubicBezTo>
                      <a:pt x="183" y="213"/>
                      <a:pt x="183" y="213"/>
                      <a:pt x="183" y="213"/>
                    </a:cubicBezTo>
                    <a:lnTo>
                      <a:pt x="127" y="12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2" name="Oval 436"/>
              <p:cNvSpPr>
                <a:spLocks noChangeArrowheads="1"/>
              </p:cNvSpPr>
              <p:nvPr userDrawn="1"/>
            </p:nvSpPr>
            <p:spPr bwMode="black">
              <a:xfrm>
                <a:off x="4240" y="521"/>
                <a:ext cx="82" cy="82"/>
              </a:xfrm>
              <a:prstGeom prst="ellipse">
                <a:avLst/>
              </a:prstGeom>
              <a:solidFill>
                <a:srgbClr val="FBB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3" name="Oval 437"/>
              <p:cNvSpPr>
                <a:spLocks noChangeArrowheads="1"/>
              </p:cNvSpPr>
              <p:nvPr userDrawn="1"/>
            </p:nvSpPr>
            <p:spPr bwMode="black">
              <a:xfrm>
                <a:off x="4240" y="521"/>
                <a:ext cx="82" cy="82"/>
              </a:xfrm>
              <a:prstGeom prst="ellipse">
                <a:avLst/>
              </a:prstGeom>
              <a:noFill/>
              <a:ln w="1905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4" name="Oval 438"/>
              <p:cNvSpPr>
                <a:spLocks noChangeArrowheads="1"/>
              </p:cNvSpPr>
              <p:nvPr userDrawn="1"/>
            </p:nvSpPr>
            <p:spPr bwMode="black">
              <a:xfrm>
                <a:off x="4190" y="821"/>
                <a:ext cx="132" cy="132"/>
              </a:xfrm>
              <a:prstGeom prst="ellipse">
                <a:avLst/>
              </a:prstGeom>
              <a:solidFill>
                <a:srgbClr val="009FE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5" name="Oval 439"/>
              <p:cNvSpPr>
                <a:spLocks noChangeArrowheads="1"/>
              </p:cNvSpPr>
              <p:nvPr userDrawn="1"/>
            </p:nvSpPr>
            <p:spPr bwMode="black">
              <a:xfrm>
                <a:off x="4190" y="821"/>
                <a:ext cx="132" cy="132"/>
              </a:xfrm>
              <a:prstGeom prst="ellipse">
                <a:avLst/>
              </a:prstGeom>
              <a:noFill/>
              <a:ln w="1905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6" name="Oval 440"/>
              <p:cNvSpPr>
                <a:spLocks noChangeArrowheads="1"/>
              </p:cNvSpPr>
              <p:nvPr userDrawn="1"/>
            </p:nvSpPr>
            <p:spPr bwMode="black">
              <a:xfrm>
                <a:off x="4273" y="256"/>
                <a:ext cx="125" cy="127"/>
              </a:xfrm>
              <a:prstGeom prst="ellipse">
                <a:avLst/>
              </a:prstGeom>
              <a:solidFill>
                <a:srgbClr val="2FA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7" name="Oval 441"/>
              <p:cNvSpPr>
                <a:spLocks noChangeArrowheads="1"/>
              </p:cNvSpPr>
              <p:nvPr userDrawn="1"/>
            </p:nvSpPr>
            <p:spPr bwMode="black">
              <a:xfrm>
                <a:off x="4273" y="256"/>
                <a:ext cx="125" cy="127"/>
              </a:xfrm>
              <a:prstGeom prst="ellipse">
                <a:avLst/>
              </a:prstGeom>
              <a:noFill/>
              <a:ln w="1905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8" name="Oval 442"/>
              <p:cNvSpPr>
                <a:spLocks noChangeArrowheads="1"/>
              </p:cNvSpPr>
              <p:nvPr userDrawn="1"/>
            </p:nvSpPr>
            <p:spPr bwMode="black">
              <a:xfrm>
                <a:off x="4634" y="778"/>
                <a:ext cx="85" cy="88"/>
              </a:xfrm>
              <a:prstGeom prst="ellipse">
                <a:avLst/>
              </a:prstGeom>
              <a:solidFill>
                <a:srgbClr val="F18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9" name="Oval 443"/>
              <p:cNvSpPr>
                <a:spLocks noChangeArrowheads="1"/>
              </p:cNvSpPr>
              <p:nvPr userDrawn="1"/>
            </p:nvSpPr>
            <p:spPr bwMode="black">
              <a:xfrm>
                <a:off x="4634" y="778"/>
                <a:ext cx="85" cy="88"/>
              </a:xfrm>
              <a:prstGeom prst="ellipse">
                <a:avLst/>
              </a:prstGeom>
              <a:noFill/>
              <a:ln w="1905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20" name="Freeform 444"/>
              <p:cNvSpPr>
                <a:spLocks/>
              </p:cNvSpPr>
              <p:nvPr userDrawn="1"/>
            </p:nvSpPr>
            <p:spPr bwMode="black">
              <a:xfrm>
                <a:off x="4533" y="272"/>
                <a:ext cx="63" cy="6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4" y="0"/>
                  </a:cxn>
                  <a:cxn ang="0">
                    <a:pos x="27" y="13"/>
                  </a:cxn>
                  <a:cxn ang="0">
                    <a:pos x="14" y="27"/>
                  </a:cxn>
                  <a:cxn ang="0">
                    <a:pos x="0" y="13"/>
                  </a:cxn>
                </a:cxnLst>
                <a:rect l="0" t="0" r="r" b="b"/>
                <a:pathLst>
                  <a:path w="27" h="27">
                    <a:moveTo>
                      <a:pt x="0" y="13"/>
                    </a:moveTo>
                    <a:cubicBezTo>
                      <a:pt x="0" y="6"/>
                      <a:pt x="6" y="0"/>
                      <a:pt x="14" y="0"/>
                    </a:cubicBezTo>
                    <a:cubicBezTo>
                      <a:pt x="22" y="0"/>
                      <a:pt x="27" y="5"/>
                      <a:pt x="27" y="13"/>
                    </a:cubicBezTo>
                    <a:cubicBezTo>
                      <a:pt x="27" y="21"/>
                      <a:pt x="21" y="27"/>
                      <a:pt x="14" y="27"/>
                    </a:cubicBezTo>
                    <a:cubicBezTo>
                      <a:pt x="6" y="27"/>
                      <a:pt x="0" y="21"/>
                      <a:pt x="0" y="13"/>
                    </a:cubicBezTo>
                  </a:path>
                </a:pathLst>
              </a:custGeom>
              <a:solidFill>
                <a:srgbClr val="2F52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21" name="Freeform 445"/>
              <p:cNvSpPr>
                <a:spLocks/>
              </p:cNvSpPr>
              <p:nvPr userDrawn="1"/>
            </p:nvSpPr>
            <p:spPr bwMode="black">
              <a:xfrm>
                <a:off x="4533" y="272"/>
                <a:ext cx="63" cy="6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4" y="0"/>
                  </a:cxn>
                  <a:cxn ang="0">
                    <a:pos x="27" y="13"/>
                  </a:cxn>
                  <a:cxn ang="0">
                    <a:pos x="14" y="27"/>
                  </a:cxn>
                  <a:cxn ang="0">
                    <a:pos x="0" y="13"/>
                  </a:cxn>
                </a:cxnLst>
                <a:rect l="0" t="0" r="r" b="b"/>
                <a:pathLst>
                  <a:path w="27" h="27">
                    <a:moveTo>
                      <a:pt x="0" y="13"/>
                    </a:moveTo>
                    <a:cubicBezTo>
                      <a:pt x="0" y="6"/>
                      <a:pt x="6" y="0"/>
                      <a:pt x="14" y="0"/>
                    </a:cubicBezTo>
                    <a:cubicBezTo>
                      <a:pt x="22" y="0"/>
                      <a:pt x="27" y="5"/>
                      <a:pt x="27" y="13"/>
                    </a:cubicBezTo>
                    <a:cubicBezTo>
                      <a:pt x="27" y="21"/>
                      <a:pt x="21" y="27"/>
                      <a:pt x="14" y="27"/>
                    </a:cubicBezTo>
                    <a:cubicBezTo>
                      <a:pt x="6" y="27"/>
                      <a:pt x="0" y="21"/>
                      <a:pt x="0" y="13"/>
                    </a:cubicBezTo>
                  </a:path>
                </a:pathLst>
              </a:custGeom>
              <a:noFill/>
              <a:ln w="1905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22" name="Freeform 503"/>
              <p:cNvSpPr>
                <a:spLocks/>
              </p:cNvSpPr>
              <p:nvPr userDrawn="1"/>
            </p:nvSpPr>
            <p:spPr bwMode="black">
              <a:xfrm>
                <a:off x="4509" y="379"/>
                <a:ext cx="64" cy="158"/>
              </a:xfrm>
              <a:custGeom>
                <a:avLst/>
                <a:gdLst/>
                <a:ahLst/>
                <a:cxnLst>
                  <a:cxn ang="0">
                    <a:pos x="0" y="158"/>
                  </a:cxn>
                  <a:cxn ang="0">
                    <a:pos x="26" y="0"/>
                  </a:cxn>
                  <a:cxn ang="0">
                    <a:pos x="64" y="0"/>
                  </a:cxn>
                  <a:cxn ang="0">
                    <a:pos x="38" y="158"/>
                  </a:cxn>
                  <a:cxn ang="0">
                    <a:pos x="0" y="158"/>
                  </a:cxn>
                </a:cxnLst>
                <a:rect l="0" t="0" r="r" b="b"/>
                <a:pathLst>
                  <a:path w="64" h="158">
                    <a:moveTo>
                      <a:pt x="0" y="158"/>
                    </a:moveTo>
                    <a:lnTo>
                      <a:pt x="26" y="0"/>
                    </a:lnTo>
                    <a:lnTo>
                      <a:pt x="64" y="0"/>
                    </a:lnTo>
                    <a:lnTo>
                      <a:pt x="38" y="158"/>
                    </a:lnTo>
                    <a:lnTo>
                      <a:pt x="0" y="15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23" name="Freeform 504"/>
              <p:cNvSpPr>
                <a:spLocks/>
              </p:cNvSpPr>
              <p:nvPr userDrawn="1"/>
            </p:nvSpPr>
            <p:spPr bwMode="black">
              <a:xfrm>
                <a:off x="4582" y="374"/>
                <a:ext cx="137" cy="168"/>
              </a:xfrm>
              <a:custGeom>
                <a:avLst/>
                <a:gdLst/>
                <a:ahLst/>
                <a:cxnLst>
                  <a:cxn ang="0">
                    <a:pos x="6" y="53"/>
                  </a:cxn>
                  <a:cxn ang="0">
                    <a:pos x="24" y="59"/>
                  </a:cxn>
                  <a:cxn ang="0">
                    <a:pos x="36" y="50"/>
                  </a:cxn>
                  <a:cxn ang="0">
                    <a:pos x="25" y="40"/>
                  </a:cxn>
                  <a:cxn ang="0">
                    <a:pos x="8" y="22"/>
                  </a:cxn>
                  <a:cxn ang="0">
                    <a:pos x="34" y="0"/>
                  </a:cxn>
                  <a:cxn ang="0">
                    <a:pos x="58" y="10"/>
                  </a:cxn>
                  <a:cxn ang="0">
                    <a:pos x="49" y="18"/>
                  </a:cxn>
                  <a:cxn ang="0">
                    <a:pos x="34" y="11"/>
                  </a:cxn>
                  <a:cxn ang="0">
                    <a:pos x="24" y="20"/>
                  </a:cxn>
                  <a:cxn ang="0">
                    <a:pos x="37" y="30"/>
                  </a:cxn>
                  <a:cxn ang="0">
                    <a:pos x="52" y="48"/>
                  </a:cxn>
                  <a:cxn ang="0">
                    <a:pos x="24" y="71"/>
                  </a:cxn>
                  <a:cxn ang="0">
                    <a:pos x="0" y="63"/>
                  </a:cxn>
                  <a:cxn ang="0">
                    <a:pos x="6" y="53"/>
                  </a:cxn>
                </a:cxnLst>
                <a:rect l="0" t="0" r="r" b="b"/>
                <a:pathLst>
                  <a:path w="58" h="71">
                    <a:moveTo>
                      <a:pt x="6" y="53"/>
                    </a:moveTo>
                    <a:cubicBezTo>
                      <a:pt x="10" y="55"/>
                      <a:pt x="17" y="59"/>
                      <a:pt x="24" y="59"/>
                    </a:cubicBezTo>
                    <a:cubicBezTo>
                      <a:pt x="31" y="59"/>
                      <a:pt x="36" y="56"/>
                      <a:pt x="36" y="50"/>
                    </a:cubicBezTo>
                    <a:cubicBezTo>
                      <a:pt x="36" y="45"/>
                      <a:pt x="30" y="43"/>
                      <a:pt x="25" y="40"/>
                    </a:cubicBezTo>
                    <a:cubicBezTo>
                      <a:pt x="17" y="37"/>
                      <a:pt x="8" y="34"/>
                      <a:pt x="8" y="22"/>
                    </a:cubicBezTo>
                    <a:cubicBezTo>
                      <a:pt x="8" y="7"/>
                      <a:pt x="20" y="0"/>
                      <a:pt x="34" y="0"/>
                    </a:cubicBezTo>
                    <a:cubicBezTo>
                      <a:pt x="44" y="0"/>
                      <a:pt x="54" y="4"/>
                      <a:pt x="58" y="10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5" y="14"/>
                      <a:pt x="40" y="11"/>
                      <a:pt x="34" y="11"/>
                    </a:cubicBezTo>
                    <a:cubicBezTo>
                      <a:pt x="29" y="11"/>
                      <a:pt x="24" y="14"/>
                      <a:pt x="24" y="20"/>
                    </a:cubicBezTo>
                    <a:cubicBezTo>
                      <a:pt x="24" y="26"/>
                      <a:pt x="30" y="27"/>
                      <a:pt x="37" y="30"/>
                    </a:cubicBezTo>
                    <a:cubicBezTo>
                      <a:pt x="44" y="33"/>
                      <a:pt x="52" y="38"/>
                      <a:pt x="52" y="48"/>
                    </a:cubicBezTo>
                    <a:cubicBezTo>
                      <a:pt x="52" y="63"/>
                      <a:pt x="41" y="71"/>
                      <a:pt x="24" y="71"/>
                    </a:cubicBezTo>
                    <a:cubicBezTo>
                      <a:pt x="12" y="71"/>
                      <a:pt x="3" y="66"/>
                      <a:pt x="0" y="63"/>
                    </a:cubicBezTo>
                    <a:lnTo>
                      <a:pt x="6" y="5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24" name="Freeform 505"/>
              <p:cNvSpPr>
                <a:spLocks noEditPoints="1"/>
              </p:cNvSpPr>
              <p:nvPr userDrawn="1"/>
            </p:nvSpPr>
            <p:spPr bwMode="black">
              <a:xfrm>
                <a:off x="4734" y="374"/>
                <a:ext cx="153" cy="165"/>
              </a:xfrm>
              <a:custGeom>
                <a:avLst/>
                <a:gdLst/>
                <a:ahLst/>
                <a:cxnLst>
                  <a:cxn ang="0">
                    <a:pos x="56" y="56"/>
                  </a:cxn>
                  <a:cxn ang="0">
                    <a:pos x="55" y="69"/>
                  </a:cxn>
                  <a:cxn ang="0">
                    <a:pos x="41" y="69"/>
                  </a:cxn>
                  <a:cxn ang="0">
                    <a:pos x="42" y="62"/>
                  </a:cxn>
                  <a:cxn ang="0">
                    <a:pos x="41" y="61"/>
                  </a:cxn>
                  <a:cxn ang="0">
                    <a:pos x="21" y="70"/>
                  </a:cxn>
                  <a:cxn ang="0">
                    <a:pos x="0" y="46"/>
                  </a:cxn>
                  <a:cxn ang="0">
                    <a:pos x="41" y="0"/>
                  </a:cxn>
                  <a:cxn ang="0">
                    <a:pos x="65" y="5"/>
                  </a:cxn>
                  <a:cxn ang="0">
                    <a:pos x="56" y="56"/>
                  </a:cxn>
                  <a:cxn ang="0">
                    <a:pos x="48" y="13"/>
                  </a:cxn>
                  <a:cxn ang="0">
                    <a:pos x="38" y="11"/>
                  </a:cxn>
                  <a:cxn ang="0">
                    <a:pos x="16" y="44"/>
                  </a:cxn>
                  <a:cxn ang="0">
                    <a:pos x="27" y="59"/>
                  </a:cxn>
                  <a:cxn ang="0">
                    <a:pos x="42" y="48"/>
                  </a:cxn>
                  <a:cxn ang="0">
                    <a:pos x="48" y="13"/>
                  </a:cxn>
                </a:cxnLst>
                <a:rect l="0" t="0" r="r" b="b"/>
                <a:pathLst>
                  <a:path w="65" h="70">
                    <a:moveTo>
                      <a:pt x="56" y="56"/>
                    </a:moveTo>
                    <a:cubicBezTo>
                      <a:pt x="55" y="69"/>
                      <a:pt x="55" y="69"/>
                      <a:pt x="55" y="69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2" y="62"/>
                      <a:pt x="42" y="62"/>
                      <a:pt x="42" y="62"/>
                    </a:cubicBezTo>
                    <a:cubicBezTo>
                      <a:pt x="41" y="62"/>
                      <a:pt x="41" y="61"/>
                      <a:pt x="41" y="61"/>
                    </a:cubicBezTo>
                    <a:cubicBezTo>
                      <a:pt x="36" y="68"/>
                      <a:pt x="30" y="70"/>
                      <a:pt x="21" y="70"/>
                    </a:cubicBezTo>
                    <a:cubicBezTo>
                      <a:pt x="7" y="70"/>
                      <a:pt x="0" y="61"/>
                      <a:pt x="0" y="46"/>
                    </a:cubicBezTo>
                    <a:cubicBezTo>
                      <a:pt x="0" y="19"/>
                      <a:pt x="15" y="0"/>
                      <a:pt x="41" y="0"/>
                    </a:cubicBezTo>
                    <a:cubicBezTo>
                      <a:pt x="47" y="0"/>
                      <a:pt x="56" y="1"/>
                      <a:pt x="65" y="5"/>
                    </a:cubicBezTo>
                    <a:lnTo>
                      <a:pt x="56" y="56"/>
                    </a:lnTo>
                    <a:close/>
                    <a:moveTo>
                      <a:pt x="48" y="13"/>
                    </a:moveTo>
                    <a:cubicBezTo>
                      <a:pt x="46" y="12"/>
                      <a:pt x="42" y="11"/>
                      <a:pt x="38" y="11"/>
                    </a:cubicBezTo>
                    <a:cubicBezTo>
                      <a:pt x="21" y="11"/>
                      <a:pt x="16" y="32"/>
                      <a:pt x="16" y="44"/>
                    </a:cubicBezTo>
                    <a:cubicBezTo>
                      <a:pt x="16" y="52"/>
                      <a:pt x="18" y="59"/>
                      <a:pt x="27" y="59"/>
                    </a:cubicBezTo>
                    <a:cubicBezTo>
                      <a:pt x="35" y="59"/>
                      <a:pt x="41" y="53"/>
                      <a:pt x="42" y="48"/>
                    </a:cubicBezTo>
                    <a:lnTo>
                      <a:pt x="48" y="1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</p:grpSp>
        <p:pic>
          <p:nvPicPr>
            <p:cNvPr id="8" name="Picture 519" descr="logoISA"/>
            <p:cNvPicPr>
              <a:picLocks noChangeAspect="1" noChangeArrowheads="1"/>
            </p:cNvPicPr>
            <p:nvPr userDrawn="1"/>
          </p:nvPicPr>
          <p:blipFill>
            <a:blip r:embed="rId5"/>
            <a:srcRect t="63873" r="60826"/>
            <a:stretch>
              <a:fillRect/>
            </a:stretch>
          </p:blipFill>
          <p:spPr bwMode="black">
            <a:xfrm>
              <a:off x="411" y="584"/>
              <a:ext cx="549" cy="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520"/>
            <p:cNvSpPr>
              <a:spLocks noChangeArrowheads="1"/>
            </p:cNvSpPr>
            <p:nvPr userDrawn="1"/>
          </p:nvSpPr>
          <p:spPr bwMode="white">
            <a:xfrm>
              <a:off x="906" y="584"/>
              <a:ext cx="95" cy="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10" name="Oval 525"/>
            <p:cNvSpPr>
              <a:spLocks noChangeAspect="1" noChangeArrowheads="1"/>
            </p:cNvSpPr>
            <p:nvPr userDrawn="1"/>
          </p:nvSpPr>
          <p:spPr bwMode="black">
            <a:xfrm>
              <a:off x="412" y="698"/>
              <a:ext cx="132" cy="132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</p:grpSp>
      <p:pic>
        <p:nvPicPr>
          <p:cNvPr id="25" name="Picture 540" descr="fond simple"/>
          <p:cNvPicPr>
            <a:picLocks noChangeAspect="1" noChangeArrowheads="1"/>
          </p:cNvPicPr>
          <p:nvPr userDrawn="1"/>
        </p:nvPicPr>
        <p:blipFill>
          <a:blip r:embed="rId3"/>
          <a:srcRect b="86436"/>
          <a:stretch>
            <a:fillRect/>
          </a:stretch>
        </p:blipFill>
        <p:spPr bwMode="white">
          <a:xfrm>
            <a:off x="0" y="0"/>
            <a:ext cx="9144000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9" descr="shutterstock_403549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white">
          <a:xfrm>
            <a:off x="0" y="6319838"/>
            <a:ext cx="9140825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" name="Group 541"/>
          <p:cNvGrpSpPr>
            <a:grpSpLocks/>
          </p:cNvGrpSpPr>
          <p:nvPr userDrawn="1"/>
        </p:nvGrpSpPr>
        <p:grpSpPr bwMode="auto">
          <a:xfrm>
            <a:off x="649288" y="215900"/>
            <a:ext cx="1106487" cy="1106488"/>
            <a:chOff x="409" y="136"/>
            <a:chExt cx="697" cy="697"/>
          </a:xfrm>
        </p:grpSpPr>
        <p:grpSp>
          <p:nvGrpSpPr>
            <p:cNvPr id="28" name="Group 506"/>
            <p:cNvGrpSpPr>
              <a:grpSpLocks/>
            </p:cNvGrpSpPr>
            <p:nvPr userDrawn="1"/>
          </p:nvGrpSpPr>
          <p:grpSpPr bwMode="auto">
            <a:xfrm>
              <a:off x="409" y="136"/>
              <a:ext cx="697" cy="697"/>
              <a:chOff x="4190" y="256"/>
              <a:chExt cx="697" cy="697"/>
            </a:xfrm>
          </p:grpSpPr>
          <p:sp>
            <p:nvSpPr>
              <p:cNvPr id="32" name="Freeform 435"/>
              <p:cNvSpPr>
                <a:spLocks/>
              </p:cNvSpPr>
              <p:nvPr userDrawn="1"/>
            </p:nvSpPr>
            <p:spPr bwMode="black">
              <a:xfrm>
                <a:off x="4252" y="315"/>
                <a:ext cx="432" cy="577"/>
              </a:xfrm>
              <a:custGeom>
                <a:avLst/>
                <a:gdLst/>
                <a:ahLst/>
                <a:cxnLst>
                  <a:cxn ang="0">
                    <a:pos x="127" y="123"/>
                  </a:cxn>
                  <a:cxn ang="0">
                    <a:pos x="123" y="122"/>
                  </a:cxn>
                  <a:cxn ang="0">
                    <a:pos x="107" y="127"/>
                  </a:cxn>
                  <a:cxn ang="0">
                    <a:pos x="79" y="98"/>
                  </a:cxn>
                  <a:cxn ang="0">
                    <a:pos x="90" y="75"/>
                  </a:cxn>
                  <a:cxn ang="0">
                    <a:pos x="91" y="71"/>
                  </a:cxn>
                  <a:cxn ang="0">
                    <a:pos x="38" y="0"/>
                  </a:cxn>
                  <a:cxn ang="0">
                    <a:pos x="33" y="4"/>
                  </a:cxn>
                  <a:cxn ang="0">
                    <a:pos x="85" y="72"/>
                  </a:cxn>
                  <a:cxn ang="0">
                    <a:pos x="73" y="97"/>
                  </a:cxn>
                  <a:cxn ang="0">
                    <a:pos x="12" y="102"/>
                  </a:cxn>
                  <a:cxn ang="0">
                    <a:pos x="13" y="107"/>
                  </a:cxn>
                  <a:cxn ang="0">
                    <a:pos x="73" y="103"/>
                  </a:cxn>
                  <a:cxn ang="0">
                    <a:pos x="85" y="124"/>
                  </a:cxn>
                  <a:cxn ang="0">
                    <a:pos x="0" y="241"/>
                  </a:cxn>
                  <a:cxn ang="0">
                    <a:pos x="4" y="244"/>
                  </a:cxn>
                  <a:cxn ang="0">
                    <a:pos x="90" y="127"/>
                  </a:cxn>
                  <a:cxn ang="0">
                    <a:pos x="107" y="132"/>
                  </a:cxn>
                  <a:cxn ang="0">
                    <a:pos x="123" y="129"/>
                  </a:cxn>
                  <a:cxn ang="0">
                    <a:pos x="178" y="216"/>
                  </a:cxn>
                  <a:cxn ang="0">
                    <a:pos x="183" y="213"/>
                  </a:cxn>
                  <a:cxn ang="0">
                    <a:pos x="127" y="123"/>
                  </a:cxn>
                </a:cxnLst>
                <a:rect l="0" t="0" r="r" b="b"/>
                <a:pathLst>
                  <a:path w="183" h="244">
                    <a:moveTo>
                      <a:pt x="127" y="123"/>
                    </a:moveTo>
                    <a:cubicBezTo>
                      <a:pt x="126" y="122"/>
                      <a:pt x="124" y="122"/>
                      <a:pt x="123" y="122"/>
                    </a:cubicBezTo>
                    <a:cubicBezTo>
                      <a:pt x="118" y="125"/>
                      <a:pt x="113" y="127"/>
                      <a:pt x="107" y="127"/>
                    </a:cubicBezTo>
                    <a:cubicBezTo>
                      <a:pt x="92" y="127"/>
                      <a:pt x="79" y="114"/>
                      <a:pt x="79" y="98"/>
                    </a:cubicBezTo>
                    <a:cubicBezTo>
                      <a:pt x="79" y="89"/>
                      <a:pt x="83" y="81"/>
                      <a:pt x="90" y="75"/>
                    </a:cubicBezTo>
                    <a:cubicBezTo>
                      <a:pt x="91" y="74"/>
                      <a:pt x="92" y="72"/>
                      <a:pt x="91" y="71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85" y="72"/>
                      <a:pt x="85" y="72"/>
                      <a:pt x="85" y="72"/>
                    </a:cubicBezTo>
                    <a:cubicBezTo>
                      <a:pt x="77" y="79"/>
                      <a:pt x="73" y="88"/>
                      <a:pt x="73" y="97"/>
                    </a:cubicBezTo>
                    <a:cubicBezTo>
                      <a:pt x="12" y="102"/>
                      <a:pt x="12" y="102"/>
                      <a:pt x="12" y="102"/>
                    </a:cubicBezTo>
                    <a:cubicBezTo>
                      <a:pt x="13" y="107"/>
                      <a:pt x="13" y="107"/>
                      <a:pt x="13" y="107"/>
                    </a:cubicBezTo>
                    <a:cubicBezTo>
                      <a:pt x="73" y="103"/>
                      <a:pt x="73" y="103"/>
                      <a:pt x="73" y="103"/>
                    </a:cubicBezTo>
                    <a:cubicBezTo>
                      <a:pt x="75" y="111"/>
                      <a:pt x="79" y="119"/>
                      <a:pt x="85" y="124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4" y="244"/>
                      <a:pt x="4" y="244"/>
                      <a:pt x="4" y="244"/>
                    </a:cubicBezTo>
                    <a:cubicBezTo>
                      <a:pt x="90" y="127"/>
                      <a:pt x="90" y="127"/>
                      <a:pt x="90" y="127"/>
                    </a:cubicBezTo>
                    <a:cubicBezTo>
                      <a:pt x="95" y="131"/>
                      <a:pt x="101" y="132"/>
                      <a:pt x="107" y="132"/>
                    </a:cubicBezTo>
                    <a:cubicBezTo>
                      <a:pt x="113" y="132"/>
                      <a:pt x="118" y="131"/>
                      <a:pt x="123" y="129"/>
                    </a:cubicBezTo>
                    <a:cubicBezTo>
                      <a:pt x="178" y="216"/>
                      <a:pt x="178" y="216"/>
                      <a:pt x="178" y="216"/>
                    </a:cubicBezTo>
                    <a:cubicBezTo>
                      <a:pt x="183" y="213"/>
                      <a:pt x="183" y="213"/>
                      <a:pt x="183" y="213"/>
                    </a:cubicBezTo>
                    <a:lnTo>
                      <a:pt x="127" y="12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33" name="Oval 436"/>
              <p:cNvSpPr>
                <a:spLocks noChangeArrowheads="1"/>
              </p:cNvSpPr>
              <p:nvPr userDrawn="1"/>
            </p:nvSpPr>
            <p:spPr bwMode="black">
              <a:xfrm>
                <a:off x="4240" y="521"/>
                <a:ext cx="82" cy="82"/>
              </a:xfrm>
              <a:prstGeom prst="ellipse">
                <a:avLst/>
              </a:prstGeom>
              <a:solidFill>
                <a:srgbClr val="FBB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34" name="Oval 437"/>
              <p:cNvSpPr>
                <a:spLocks noChangeArrowheads="1"/>
              </p:cNvSpPr>
              <p:nvPr userDrawn="1"/>
            </p:nvSpPr>
            <p:spPr bwMode="black">
              <a:xfrm>
                <a:off x="4240" y="521"/>
                <a:ext cx="82" cy="82"/>
              </a:xfrm>
              <a:prstGeom prst="ellipse">
                <a:avLst/>
              </a:prstGeom>
              <a:noFill/>
              <a:ln w="1905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35" name="Oval 438"/>
              <p:cNvSpPr>
                <a:spLocks noChangeArrowheads="1"/>
              </p:cNvSpPr>
              <p:nvPr userDrawn="1"/>
            </p:nvSpPr>
            <p:spPr bwMode="black">
              <a:xfrm>
                <a:off x="4190" y="821"/>
                <a:ext cx="132" cy="132"/>
              </a:xfrm>
              <a:prstGeom prst="ellipse">
                <a:avLst/>
              </a:prstGeom>
              <a:solidFill>
                <a:srgbClr val="009FE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36" name="Oval 439"/>
              <p:cNvSpPr>
                <a:spLocks noChangeArrowheads="1"/>
              </p:cNvSpPr>
              <p:nvPr userDrawn="1"/>
            </p:nvSpPr>
            <p:spPr bwMode="black">
              <a:xfrm>
                <a:off x="4190" y="821"/>
                <a:ext cx="132" cy="132"/>
              </a:xfrm>
              <a:prstGeom prst="ellipse">
                <a:avLst/>
              </a:prstGeom>
              <a:noFill/>
              <a:ln w="1905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37" name="Oval 440"/>
              <p:cNvSpPr>
                <a:spLocks noChangeArrowheads="1"/>
              </p:cNvSpPr>
              <p:nvPr userDrawn="1"/>
            </p:nvSpPr>
            <p:spPr bwMode="black">
              <a:xfrm>
                <a:off x="4273" y="256"/>
                <a:ext cx="125" cy="127"/>
              </a:xfrm>
              <a:prstGeom prst="ellipse">
                <a:avLst/>
              </a:prstGeom>
              <a:solidFill>
                <a:srgbClr val="2FA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38" name="Oval 441"/>
              <p:cNvSpPr>
                <a:spLocks noChangeArrowheads="1"/>
              </p:cNvSpPr>
              <p:nvPr userDrawn="1"/>
            </p:nvSpPr>
            <p:spPr bwMode="black">
              <a:xfrm>
                <a:off x="4273" y="256"/>
                <a:ext cx="125" cy="127"/>
              </a:xfrm>
              <a:prstGeom prst="ellipse">
                <a:avLst/>
              </a:prstGeom>
              <a:noFill/>
              <a:ln w="1905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39" name="Oval 442"/>
              <p:cNvSpPr>
                <a:spLocks noChangeArrowheads="1"/>
              </p:cNvSpPr>
              <p:nvPr userDrawn="1"/>
            </p:nvSpPr>
            <p:spPr bwMode="black">
              <a:xfrm>
                <a:off x="4634" y="778"/>
                <a:ext cx="85" cy="88"/>
              </a:xfrm>
              <a:prstGeom prst="ellipse">
                <a:avLst/>
              </a:prstGeom>
              <a:solidFill>
                <a:srgbClr val="F18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40" name="Oval 443"/>
              <p:cNvSpPr>
                <a:spLocks noChangeArrowheads="1"/>
              </p:cNvSpPr>
              <p:nvPr userDrawn="1"/>
            </p:nvSpPr>
            <p:spPr bwMode="black">
              <a:xfrm>
                <a:off x="4634" y="778"/>
                <a:ext cx="85" cy="88"/>
              </a:xfrm>
              <a:prstGeom prst="ellipse">
                <a:avLst/>
              </a:prstGeom>
              <a:noFill/>
              <a:ln w="1905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41" name="Freeform 444"/>
              <p:cNvSpPr>
                <a:spLocks/>
              </p:cNvSpPr>
              <p:nvPr userDrawn="1"/>
            </p:nvSpPr>
            <p:spPr bwMode="black">
              <a:xfrm>
                <a:off x="4533" y="272"/>
                <a:ext cx="63" cy="6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4" y="0"/>
                  </a:cxn>
                  <a:cxn ang="0">
                    <a:pos x="27" y="13"/>
                  </a:cxn>
                  <a:cxn ang="0">
                    <a:pos x="14" y="27"/>
                  </a:cxn>
                  <a:cxn ang="0">
                    <a:pos x="0" y="13"/>
                  </a:cxn>
                </a:cxnLst>
                <a:rect l="0" t="0" r="r" b="b"/>
                <a:pathLst>
                  <a:path w="27" h="27">
                    <a:moveTo>
                      <a:pt x="0" y="13"/>
                    </a:moveTo>
                    <a:cubicBezTo>
                      <a:pt x="0" y="6"/>
                      <a:pt x="6" y="0"/>
                      <a:pt x="14" y="0"/>
                    </a:cubicBezTo>
                    <a:cubicBezTo>
                      <a:pt x="22" y="0"/>
                      <a:pt x="27" y="5"/>
                      <a:pt x="27" y="13"/>
                    </a:cubicBezTo>
                    <a:cubicBezTo>
                      <a:pt x="27" y="21"/>
                      <a:pt x="21" y="27"/>
                      <a:pt x="14" y="27"/>
                    </a:cubicBezTo>
                    <a:cubicBezTo>
                      <a:pt x="6" y="27"/>
                      <a:pt x="0" y="21"/>
                      <a:pt x="0" y="13"/>
                    </a:cubicBezTo>
                  </a:path>
                </a:pathLst>
              </a:custGeom>
              <a:solidFill>
                <a:srgbClr val="2F52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42" name="Freeform 445"/>
              <p:cNvSpPr>
                <a:spLocks/>
              </p:cNvSpPr>
              <p:nvPr userDrawn="1"/>
            </p:nvSpPr>
            <p:spPr bwMode="black">
              <a:xfrm>
                <a:off x="4533" y="272"/>
                <a:ext cx="63" cy="6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4" y="0"/>
                  </a:cxn>
                  <a:cxn ang="0">
                    <a:pos x="27" y="13"/>
                  </a:cxn>
                  <a:cxn ang="0">
                    <a:pos x="14" y="27"/>
                  </a:cxn>
                  <a:cxn ang="0">
                    <a:pos x="0" y="13"/>
                  </a:cxn>
                </a:cxnLst>
                <a:rect l="0" t="0" r="r" b="b"/>
                <a:pathLst>
                  <a:path w="27" h="27">
                    <a:moveTo>
                      <a:pt x="0" y="13"/>
                    </a:moveTo>
                    <a:cubicBezTo>
                      <a:pt x="0" y="6"/>
                      <a:pt x="6" y="0"/>
                      <a:pt x="14" y="0"/>
                    </a:cubicBezTo>
                    <a:cubicBezTo>
                      <a:pt x="22" y="0"/>
                      <a:pt x="27" y="5"/>
                      <a:pt x="27" y="13"/>
                    </a:cubicBezTo>
                    <a:cubicBezTo>
                      <a:pt x="27" y="21"/>
                      <a:pt x="21" y="27"/>
                      <a:pt x="14" y="27"/>
                    </a:cubicBezTo>
                    <a:cubicBezTo>
                      <a:pt x="6" y="27"/>
                      <a:pt x="0" y="21"/>
                      <a:pt x="0" y="13"/>
                    </a:cubicBezTo>
                  </a:path>
                </a:pathLst>
              </a:custGeom>
              <a:noFill/>
              <a:ln w="1905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43" name="Freeform 503"/>
              <p:cNvSpPr>
                <a:spLocks/>
              </p:cNvSpPr>
              <p:nvPr userDrawn="1"/>
            </p:nvSpPr>
            <p:spPr bwMode="black">
              <a:xfrm>
                <a:off x="4509" y="379"/>
                <a:ext cx="64" cy="158"/>
              </a:xfrm>
              <a:custGeom>
                <a:avLst/>
                <a:gdLst/>
                <a:ahLst/>
                <a:cxnLst>
                  <a:cxn ang="0">
                    <a:pos x="0" y="158"/>
                  </a:cxn>
                  <a:cxn ang="0">
                    <a:pos x="26" y="0"/>
                  </a:cxn>
                  <a:cxn ang="0">
                    <a:pos x="64" y="0"/>
                  </a:cxn>
                  <a:cxn ang="0">
                    <a:pos x="38" y="158"/>
                  </a:cxn>
                  <a:cxn ang="0">
                    <a:pos x="0" y="158"/>
                  </a:cxn>
                </a:cxnLst>
                <a:rect l="0" t="0" r="r" b="b"/>
                <a:pathLst>
                  <a:path w="64" h="158">
                    <a:moveTo>
                      <a:pt x="0" y="158"/>
                    </a:moveTo>
                    <a:lnTo>
                      <a:pt x="26" y="0"/>
                    </a:lnTo>
                    <a:lnTo>
                      <a:pt x="64" y="0"/>
                    </a:lnTo>
                    <a:lnTo>
                      <a:pt x="38" y="158"/>
                    </a:lnTo>
                    <a:lnTo>
                      <a:pt x="0" y="15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44" name="Freeform 504"/>
              <p:cNvSpPr>
                <a:spLocks/>
              </p:cNvSpPr>
              <p:nvPr userDrawn="1"/>
            </p:nvSpPr>
            <p:spPr bwMode="black">
              <a:xfrm>
                <a:off x="4582" y="374"/>
                <a:ext cx="137" cy="168"/>
              </a:xfrm>
              <a:custGeom>
                <a:avLst/>
                <a:gdLst/>
                <a:ahLst/>
                <a:cxnLst>
                  <a:cxn ang="0">
                    <a:pos x="6" y="53"/>
                  </a:cxn>
                  <a:cxn ang="0">
                    <a:pos x="24" y="59"/>
                  </a:cxn>
                  <a:cxn ang="0">
                    <a:pos x="36" y="50"/>
                  </a:cxn>
                  <a:cxn ang="0">
                    <a:pos x="25" y="40"/>
                  </a:cxn>
                  <a:cxn ang="0">
                    <a:pos x="8" y="22"/>
                  </a:cxn>
                  <a:cxn ang="0">
                    <a:pos x="34" y="0"/>
                  </a:cxn>
                  <a:cxn ang="0">
                    <a:pos x="58" y="10"/>
                  </a:cxn>
                  <a:cxn ang="0">
                    <a:pos x="49" y="18"/>
                  </a:cxn>
                  <a:cxn ang="0">
                    <a:pos x="34" y="11"/>
                  </a:cxn>
                  <a:cxn ang="0">
                    <a:pos x="24" y="20"/>
                  </a:cxn>
                  <a:cxn ang="0">
                    <a:pos x="37" y="30"/>
                  </a:cxn>
                  <a:cxn ang="0">
                    <a:pos x="52" y="48"/>
                  </a:cxn>
                  <a:cxn ang="0">
                    <a:pos x="24" y="71"/>
                  </a:cxn>
                  <a:cxn ang="0">
                    <a:pos x="0" y="63"/>
                  </a:cxn>
                  <a:cxn ang="0">
                    <a:pos x="6" y="53"/>
                  </a:cxn>
                </a:cxnLst>
                <a:rect l="0" t="0" r="r" b="b"/>
                <a:pathLst>
                  <a:path w="58" h="71">
                    <a:moveTo>
                      <a:pt x="6" y="53"/>
                    </a:moveTo>
                    <a:cubicBezTo>
                      <a:pt x="10" y="55"/>
                      <a:pt x="17" y="59"/>
                      <a:pt x="24" y="59"/>
                    </a:cubicBezTo>
                    <a:cubicBezTo>
                      <a:pt x="31" y="59"/>
                      <a:pt x="36" y="56"/>
                      <a:pt x="36" y="50"/>
                    </a:cubicBezTo>
                    <a:cubicBezTo>
                      <a:pt x="36" y="45"/>
                      <a:pt x="30" y="43"/>
                      <a:pt x="25" y="40"/>
                    </a:cubicBezTo>
                    <a:cubicBezTo>
                      <a:pt x="17" y="37"/>
                      <a:pt x="8" y="34"/>
                      <a:pt x="8" y="22"/>
                    </a:cubicBezTo>
                    <a:cubicBezTo>
                      <a:pt x="8" y="7"/>
                      <a:pt x="20" y="0"/>
                      <a:pt x="34" y="0"/>
                    </a:cubicBezTo>
                    <a:cubicBezTo>
                      <a:pt x="44" y="0"/>
                      <a:pt x="54" y="4"/>
                      <a:pt x="58" y="10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5" y="14"/>
                      <a:pt x="40" y="11"/>
                      <a:pt x="34" y="11"/>
                    </a:cubicBezTo>
                    <a:cubicBezTo>
                      <a:pt x="29" y="11"/>
                      <a:pt x="24" y="14"/>
                      <a:pt x="24" y="20"/>
                    </a:cubicBezTo>
                    <a:cubicBezTo>
                      <a:pt x="24" y="26"/>
                      <a:pt x="30" y="27"/>
                      <a:pt x="37" y="30"/>
                    </a:cubicBezTo>
                    <a:cubicBezTo>
                      <a:pt x="44" y="33"/>
                      <a:pt x="52" y="38"/>
                      <a:pt x="52" y="48"/>
                    </a:cubicBezTo>
                    <a:cubicBezTo>
                      <a:pt x="52" y="63"/>
                      <a:pt x="41" y="71"/>
                      <a:pt x="24" y="71"/>
                    </a:cubicBezTo>
                    <a:cubicBezTo>
                      <a:pt x="12" y="71"/>
                      <a:pt x="3" y="66"/>
                      <a:pt x="0" y="63"/>
                    </a:cubicBezTo>
                    <a:lnTo>
                      <a:pt x="6" y="5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45" name="Freeform 505"/>
              <p:cNvSpPr>
                <a:spLocks noEditPoints="1"/>
              </p:cNvSpPr>
              <p:nvPr userDrawn="1"/>
            </p:nvSpPr>
            <p:spPr bwMode="black">
              <a:xfrm>
                <a:off x="4734" y="374"/>
                <a:ext cx="153" cy="165"/>
              </a:xfrm>
              <a:custGeom>
                <a:avLst/>
                <a:gdLst/>
                <a:ahLst/>
                <a:cxnLst>
                  <a:cxn ang="0">
                    <a:pos x="56" y="56"/>
                  </a:cxn>
                  <a:cxn ang="0">
                    <a:pos x="55" y="69"/>
                  </a:cxn>
                  <a:cxn ang="0">
                    <a:pos x="41" y="69"/>
                  </a:cxn>
                  <a:cxn ang="0">
                    <a:pos x="42" y="62"/>
                  </a:cxn>
                  <a:cxn ang="0">
                    <a:pos x="41" y="61"/>
                  </a:cxn>
                  <a:cxn ang="0">
                    <a:pos x="21" y="70"/>
                  </a:cxn>
                  <a:cxn ang="0">
                    <a:pos x="0" y="46"/>
                  </a:cxn>
                  <a:cxn ang="0">
                    <a:pos x="41" y="0"/>
                  </a:cxn>
                  <a:cxn ang="0">
                    <a:pos x="65" y="5"/>
                  </a:cxn>
                  <a:cxn ang="0">
                    <a:pos x="56" y="56"/>
                  </a:cxn>
                  <a:cxn ang="0">
                    <a:pos x="48" y="13"/>
                  </a:cxn>
                  <a:cxn ang="0">
                    <a:pos x="38" y="11"/>
                  </a:cxn>
                  <a:cxn ang="0">
                    <a:pos x="16" y="44"/>
                  </a:cxn>
                  <a:cxn ang="0">
                    <a:pos x="27" y="59"/>
                  </a:cxn>
                  <a:cxn ang="0">
                    <a:pos x="42" y="48"/>
                  </a:cxn>
                  <a:cxn ang="0">
                    <a:pos x="48" y="13"/>
                  </a:cxn>
                </a:cxnLst>
                <a:rect l="0" t="0" r="r" b="b"/>
                <a:pathLst>
                  <a:path w="65" h="70">
                    <a:moveTo>
                      <a:pt x="56" y="56"/>
                    </a:moveTo>
                    <a:cubicBezTo>
                      <a:pt x="55" y="69"/>
                      <a:pt x="55" y="69"/>
                      <a:pt x="55" y="69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2" y="62"/>
                      <a:pt x="42" y="62"/>
                      <a:pt x="42" y="62"/>
                    </a:cubicBezTo>
                    <a:cubicBezTo>
                      <a:pt x="41" y="62"/>
                      <a:pt x="41" y="61"/>
                      <a:pt x="41" y="61"/>
                    </a:cubicBezTo>
                    <a:cubicBezTo>
                      <a:pt x="36" y="68"/>
                      <a:pt x="30" y="70"/>
                      <a:pt x="21" y="70"/>
                    </a:cubicBezTo>
                    <a:cubicBezTo>
                      <a:pt x="7" y="70"/>
                      <a:pt x="0" y="61"/>
                      <a:pt x="0" y="46"/>
                    </a:cubicBezTo>
                    <a:cubicBezTo>
                      <a:pt x="0" y="19"/>
                      <a:pt x="15" y="0"/>
                      <a:pt x="41" y="0"/>
                    </a:cubicBezTo>
                    <a:cubicBezTo>
                      <a:pt x="47" y="0"/>
                      <a:pt x="56" y="1"/>
                      <a:pt x="65" y="5"/>
                    </a:cubicBezTo>
                    <a:lnTo>
                      <a:pt x="56" y="56"/>
                    </a:lnTo>
                    <a:close/>
                    <a:moveTo>
                      <a:pt x="48" y="13"/>
                    </a:moveTo>
                    <a:cubicBezTo>
                      <a:pt x="46" y="12"/>
                      <a:pt x="42" y="11"/>
                      <a:pt x="38" y="11"/>
                    </a:cubicBezTo>
                    <a:cubicBezTo>
                      <a:pt x="21" y="11"/>
                      <a:pt x="16" y="32"/>
                      <a:pt x="16" y="44"/>
                    </a:cubicBezTo>
                    <a:cubicBezTo>
                      <a:pt x="16" y="52"/>
                      <a:pt x="18" y="59"/>
                      <a:pt x="27" y="59"/>
                    </a:cubicBezTo>
                    <a:cubicBezTo>
                      <a:pt x="35" y="59"/>
                      <a:pt x="41" y="53"/>
                      <a:pt x="42" y="48"/>
                    </a:cubicBezTo>
                    <a:lnTo>
                      <a:pt x="48" y="1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</p:grpSp>
        <p:pic>
          <p:nvPicPr>
            <p:cNvPr id="29" name="Picture 519" descr="logoISA"/>
            <p:cNvPicPr>
              <a:picLocks noChangeAspect="1" noChangeArrowheads="1"/>
            </p:cNvPicPr>
            <p:nvPr userDrawn="1"/>
          </p:nvPicPr>
          <p:blipFill>
            <a:blip r:embed="rId5"/>
            <a:srcRect t="63873" r="60826"/>
            <a:stretch>
              <a:fillRect/>
            </a:stretch>
          </p:blipFill>
          <p:spPr bwMode="black">
            <a:xfrm>
              <a:off x="411" y="584"/>
              <a:ext cx="549" cy="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" name="Rectangle 520"/>
            <p:cNvSpPr>
              <a:spLocks noChangeArrowheads="1"/>
            </p:cNvSpPr>
            <p:nvPr userDrawn="1"/>
          </p:nvSpPr>
          <p:spPr bwMode="white">
            <a:xfrm>
              <a:off x="906" y="584"/>
              <a:ext cx="95" cy="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31" name="Oval 525"/>
            <p:cNvSpPr>
              <a:spLocks noChangeAspect="1" noChangeArrowheads="1"/>
            </p:cNvSpPr>
            <p:nvPr userDrawn="1"/>
          </p:nvSpPr>
          <p:spPr bwMode="black">
            <a:xfrm>
              <a:off x="412" y="698"/>
              <a:ext cx="132" cy="132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</p:grpSp>
      <p:pic>
        <p:nvPicPr>
          <p:cNvPr id="46" name="Picture 552" descr="fond haut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ltGray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Rectangle 553"/>
          <p:cNvSpPr>
            <a:spLocks noChangeArrowheads="1"/>
          </p:cNvSpPr>
          <p:nvPr userDrawn="1"/>
        </p:nvSpPr>
        <p:spPr bwMode="black">
          <a:xfrm>
            <a:off x="0" y="1693863"/>
            <a:ext cx="9144000" cy="714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grpSp>
        <p:nvGrpSpPr>
          <p:cNvPr id="49" name="Group 792"/>
          <p:cNvGrpSpPr>
            <a:grpSpLocks/>
          </p:cNvGrpSpPr>
          <p:nvPr userDrawn="1"/>
        </p:nvGrpSpPr>
        <p:grpSpPr bwMode="auto">
          <a:xfrm>
            <a:off x="3103563" y="3592519"/>
            <a:ext cx="6040437" cy="461964"/>
            <a:chOff x="1955" y="2263"/>
            <a:chExt cx="3805" cy="291"/>
          </a:xfrm>
        </p:grpSpPr>
        <p:grpSp>
          <p:nvGrpSpPr>
            <p:cNvPr id="50" name="Group 555"/>
            <p:cNvGrpSpPr>
              <a:grpSpLocks/>
            </p:cNvGrpSpPr>
            <p:nvPr userDrawn="1"/>
          </p:nvGrpSpPr>
          <p:grpSpPr bwMode="auto">
            <a:xfrm>
              <a:off x="1955" y="2296"/>
              <a:ext cx="3805" cy="227"/>
              <a:chOff x="0" y="3839"/>
              <a:chExt cx="5760" cy="227"/>
            </a:xfrm>
          </p:grpSpPr>
          <p:grpSp>
            <p:nvGrpSpPr>
              <p:cNvPr id="152" name="Group 556"/>
              <p:cNvGrpSpPr>
                <a:grpSpLocks/>
              </p:cNvGrpSpPr>
              <p:nvPr userDrawn="1"/>
            </p:nvGrpSpPr>
            <p:grpSpPr bwMode="auto">
              <a:xfrm>
                <a:off x="0" y="3839"/>
                <a:ext cx="5760" cy="227"/>
                <a:chOff x="3656" y="1349"/>
                <a:chExt cx="4537" cy="227"/>
              </a:xfrm>
            </p:grpSpPr>
            <p:sp>
              <p:nvSpPr>
                <p:cNvPr id="154" name="Rectangle 557"/>
                <p:cNvSpPr>
                  <a:spLocks noChangeArrowheads="1"/>
                </p:cNvSpPr>
                <p:nvPr userDrawn="1"/>
              </p:nvSpPr>
              <p:spPr bwMode="gray">
                <a:xfrm>
                  <a:off x="3656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55" name="Rectangle 558"/>
                <p:cNvSpPr>
                  <a:spLocks noChangeArrowheads="1"/>
                </p:cNvSpPr>
                <p:nvPr userDrawn="1"/>
              </p:nvSpPr>
              <p:spPr bwMode="gray">
                <a:xfrm>
                  <a:off x="3691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56" name="Rectangle 559"/>
                <p:cNvSpPr>
                  <a:spLocks noChangeArrowheads="1"/>
                </p:cNvSpPr>
                <p:nvPr userDrawn="1"/>
              </p:nvSpPr>
              <p:spPr bwMode="gray">
                <a:xfrm>
                  <a:off x="3725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57" name="Rectangle 560"/>
                <p:cNvSpPr>
                  <a:spLocks noChangeArrowheads="1"/>
                </p:cNvSpPr>
                <p:nvPr userDrawn="1"/>
              </p:nvSpPr>
              <p:spPr bwMode="gray">
                <a:xfrm>
                  <a:off x="3761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58" name="Rectangle 561"/>
                <p:cNvSpPr>
                  <a:spLocks noChangeArrowheads="1"/>
                </p:cNvSpPr>
                <p:nvPr userDrawn="1"/>
              </p:nvSpPr>
              <p:spPr bwMode="gray">
                <a:xfrm>
                  <a:off x="3796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59" name="Rectangle 562"/>
                <p:cNvSpPr>
                  <a:spLocks noChangeArrowheads="1"/>
                </p:cNvSpPr>
                <p:nvPr userDrawn="1"/>
              </p:nvSpPr>
              <p:spPr bwMode="gray">
                <a:xfrm>
                  <a:off x="3830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60" name="Rectangle 563"/>
                <p:cNvSpPr>
                  <a:spLocks noChangeArrowheads="1"/>
                </p:cNvSpPr>
                <p:nvPr userDrawn="1"/>
              </p:nvSpPr>
              <p:spPr bwMode="gray">
                <a:xfrm>
                  <a:off x="3866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61" name="Rectangle 564"/>
                <p:cNvSpPr>
                  <a:spLocks noChangeArrowheads="1"/>
                </p:cNvSpPr>
                <p:nvPr userDrawn="1"/>
              </p:nvSpPr>
              <p:spPr bwMode="gray">
                <a:xfrm>
                  <a:off x="3900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62" name="Rectangle 565"/>
                <p:cNvSpPr>
                  <a:spLocks noChangeArrowheads="1"/>
                </p:cNvSpPr>
                <p:nvPr userDrawn="1"/>
              </p:nvSpPr>
              <p:spPr bwMode="gray">
                <a:xfrm>
                  <a:off x="3936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63" name="Rectangle 566"/>
                <p:cNvSpPr>
                  <a:spLocks noChangeArrowheads="1"/>
                </p:cNvSpPr>
                <p:nvPr userDrawn="1"/>
              </p:nvSpPr>
              <p:spPr bwMode="gray">
                <a:xfrm>
                  <a:off x="3970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64" name="Rectangle 567"/>
                <p:cNvSpPr>
                  <a:spLocks noChangeArrowheads="1"/>
                </p:cNvSpPr>
                <p:nvPr userDrawn="1"/>
              </p:nvSpPr>
              <p:spPr bwMode="gray">
                <a:xfrm>
                  <a:off x="4007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65" name="Rectangle 568"/>
                <p:cNvSpPr>
                  <a:spLocks noChangeArrowheads="1"/>
                </p:cNvSpPr>
                <p:nvPr userDrawn="1"/>
              </p:nvSpPr>
              <p:spPr bwMode="gray">
                <a:xfrm>
                  <a:off x="4041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66" name="Rectangle 569"/>
                <p:cNvSpPr>
                  <a:spLocks noChangeArrowheads="1"/>
                </p:cNvSpPr>
                <p:nvPr userDrawn="1"/>
              </p:nvSpPr>
              <p:spPr bwMode="gray">
                <a:xfrm>
                  <a:off x="4076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67" name="Rectangle 570"/>
                <p:cNvSpPr>
                  <a:spLocks noChangeArrowheads="1"/>
                </p:cNvSpPr>
                <p:nvPr userDrawn="1"/>
              </p:nvSpPr>
              <p:spPr bwMode="gray">
                <a:xfrm>
                  <a:off x="4111" y="1349"/>
                  <a:ext cx="12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68" name="Rectangle 571"/>
                <p:cNvSpPr>
                  <a:spLocks noChangeArrowheads="1"/>
                </p:cNvSpPr>
                <p:nvPr userDrawn="1"/>
              </p:nvSpPr>
              <p:spPr bwMode="gray">
                <a:xfrm>
                  <a:off x="4146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69" name="Rectangle 572"/>
                <p:cNvSpPr>
                  <a:spLocks noChangeArrowheads="1"/>
                </p:cNvSpPr>
                <p:nvPr userDrawn="1"/>
              </p:nvSpPr>
              <p:spPr bwMode="gray">
                <a:xfrm>
                  <a:off x="4181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70" name="Rectangle 573"/>
                <p:cNvSpPr>
                  <a:spLocks noChangeArrowheads="1"/>
                </p:cNvSpPr>
                <p:nvPr userDrawn="1"/>
              </p:nvSpPr>
              <p:spPr bwMode="gray">
                <a:xfrm>
                  <a:off x="4216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71" name="Rectangle 574"/>
                <p:cNvSpPr>
                  <a:spLocks noChangeArrowheads="1"/>
                </p:cNvSpPr>
                <p:nvPr userDrawn="1"/>
              </p:nvSpPr>
              <p:spPr bwMode="gray">
                <a:xfrm>
                  <a:off x="4252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72" name="Rectangle 575"/>
                <p:cNvSpPr>
                  <a:spLocks noChangeArrowheads="1"/>
                </p:cNvSpPr>
                <p:nvPr userDrawn="1"/>
              </p:nvSpPr>
              <p:spPr bwMode="gray">
                <a:xfrm>
                  <a:off x="4287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73" name="Rectangle 576"/>
                <p:cNvSpPr>
                  <a:spLocks noChangeArrowheads="1"/>
                </p:cNvSpPr>
                <p:nvPr userDrawn="1"/>
              </p:nvSpPr>
              <p:spPr bwMode="gray">
                <a:xfrm>
                  <a:off x="4321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74" name="Rectangle 577"/>
                <p:cNvSpPr>
                  <a:spLocks noChangeArrowheads="1"/>
                </p:cNvSpPr>
                <p:nvPr userDrawn="1"/>
              </p:nvSpPr>
              <p:spPr bwMode="gray">
                <a:xfrm>
                  <a:off x="4357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75" name="Rectangle 578"/>
                <p:cNvSpPr>
                  <a:spLocks noChangeArrowheads="1"/>
                </p:cNvSpPr>
                <p:nvPr userDrawn="1"/>
              </p:nvSpPr>
              <p:spPr bwMode="gray">
                <a:xfrm>
                  <a:off x="4392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76" name="Rectangle 579"/>
                <p:cNvSpPr>
                  <a:spLocks noChangeArrowheads="1"/>
                </p:cNvSpPr>
                <p:nvPr userDrawn="1"/>
              </p:nvSpPr>
              <p:spPr bwMode="gray">
                <a:xfrm>
                  <a:off x="4427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77" name="Rectangle 580"/>
                <p:cNvSpPr>
                  <a:spLocks noChangeArrowheads="1"/>
                </p:cNvSpPr>
                <p:nvPr userDrawn="1"/>
              </p:nvSpPr>
              <p:spPr bwMode="gray">
                <a:xfrm>
                  <a:off x="4461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78" name="Rectangle 581"/>
                <p:cNvSpPr>
                  <a:spLocks noChangeArrowheads="1"/>
                </p:cNvSpPr>
                <p:nvPr userDrawn="1"/>
              </p:nvSpPr>
              <p:spPr bwMode="gray">
                <a:xfrm>
                  <a:off x="4497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79" name="Rectangle 582"/>
                <p:cNvSpPr>
                  <a:spLocks noChangeArrowheads="1"/>
                </p:cNvSpPr>
                <p:nvPr userDrawn="1"/>
              </p:nvSpPr>
              <p:spPr bwMode="gray">
                <a:xfrm>
                  <a:off x="4532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80" name="Rectangle 583"/>
                <p:cNvSpPr>
                  <a:spLocks noChangeArrowheads="1"/>
                </p:cNvSpPr>
                <p:nvPr userDrawn="1"/>
              </p:nvSpPr>
              <p:spPr bwMode="gray">
                <a:xfrm>
                  <a:off x="4567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81" name="Rectangle 584"/>
                <p:cNvSpPr>
                  <a:spLocks noChangeArrowheads="1"/>
                </p:cNvSpPr>
                <p:nvPr userDrawn="1"/>
              </p:nvSpPr>
              <p:spPr bwMode="gray">
                <a:xfrm>
                  <a:off x="4603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82" name="Rectangle 585"/>
                <p:cNvSpPr>
                  <a:spLocks noChangeArrowheads="1"/>
                </p:cNvSpPr>
                <p:nvPr userDrawn="1"/>
              </p:nvSpPr>
              <p:spPr bwMode="gray">
                <a:xfrm>
                  <a:off x="4637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83" name="Rectangle 586"/>
                <p:cNvSpPr>
                  <a:spLocks noChangeArrowheads="1"/>
                </p:cNvSpPr>
                <p:nvPr userDrawn="1"/>
              </p:nvSpPr>
              <p:spPr bwMode="gray">
                <a:xfrm>
                  <a:off x="4672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84" name="Rectangle 587"/>
                <p:cNvSpPr>
                  <a:spLocks noChangeArrowheads="1"/>
                </p:cNvSpPr>
                <p:nvPr userDrawn="1"/>
              </p:nvSpPr>
              <p:spPr bwMode="gray">
                <a:xfrm>
                  <a:off x="4706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85" name="Rectangle 588"/>
                <p:cNvSpPr>
                  <a:spLocks noChangeArrowheads="1"/>
                </p:cNvSpPr>
                <p:nvPr userDrawn="1"/>
              </p:nvSpPr>
              <p:spPr bwMode="gray">
                <a:xfrm>
                  <a:off x="4743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86" name="Rectangle 589"/>
                <p:cNvSpPr>
                  <a:spLocks noChangeArrowheads="1"/>
                </p:cNvSpPr>
                <p:nvPr userDrawn="1"/>
              </p:nvSpPr>
              <p:spPr bwMode="gray">
                <a:xfrm>
                  <a:off x="4777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87" name="Rectangle 590"/>
                <p:cNvSpPr>
                  <a:spLocks noChangeArrowheads="1"/>
                </p:cNvSpPr>
                <p:nvPr userDrawn="1"/>
              </p:nvSpPr>
              <p:spPr bwMode="gray">
                <a:xfrm>
                  <a:off x="4811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88" name="Rectangle 591"/>
                <p:cNvSpPr>
                  <a:spLocks noChangeArrowheads="1"/>
                </p:cNvSpPr>
                <p:nvPr userDrawn="1"/>
              </p:nvSpPr>
              <p:spPr bwMode="gray">
                <a:xfrm>
                  <a:off x="4847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89" name="Rectangle 592"/>
                <p:cNvSpPr>
                  <a:spLocks noChangeArrowheads="1"/>
                </p:cNvSpPr>
                <p:nvPr userDrawn="1"/>
              </p:nvSpPr>
              <p:spPr bwMode="gray">
                <a:xfrm>
                  <a:off x="4883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90" name="Rectangle 593"/>
                <p:cNvSpPr>
                  <a:spLocks noChangeArrowheads="1"/>
                </p:cNvSpPr>
                <p:nvPr userDrawn="1"/>
              </p:nvSpPr>
              <p:spPr bwMode="gray">
                <a:xfrm>
                  <a:off x="4918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91" name="Rectangle 594"/>
                <p:cNvSpPr>
                  <a:spLocks noChangeArrowheads="1"/>
                </p:cNvSpPr>
                <p:nvPr userDrawn="1"/>
              </p:nvSpPr>
              <p:spPr bwMode="gray">
                <a:xfrm>
                  <a:off x="4952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92" name="Rectangle 595"/>
                <p:cNvSpPr>
                  <a:spLocks noChangeArrowheads="1"/>
                </p:cNvSpPr>
                <p:nvPr userDrawn="1"/>
              </p:nvSpPr>
              <p:spPr bwMode="gray">
                <a:xfrm>
                  <a:off x="4988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93" name="Rectangle 596"/>
                <p:cNvSpPr>
                  <a:spLocks noChangeArrowheads="1"/>
                </p:cNvSpPr>
                <p:nvPr userDrawn="1"/>
              </p:nvSpPr>
              <p:spPr bwMode="gray">
                <a:xfrm>
                  <a:off x="5022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94" name="Rectangle 597"/>
                <p:cNvSpPr>
                  <a:spLocks noChangeArrowheads="1"/>
                </p:cNvSpPr>
                <p:nvPr userDrawn="1"/>
              </p:nvSpPr>
              <p:spPr bwMode="gray">
                <a:xfrm>
                  <a:off x="5057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95" name="Rectangle 598"/>
                <p:cNvSpPr>
                  <a:spLocks noChangeArrowheads="1"/>
                </p:cNvSpPr>
                <p:nvPr userDrawn="1"/>
              </p:nvSpPr>
              <p:spPr bwMode="gray">
                <a:xfrm>
                  <a:off x="5092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96" name="Rectangle 599"/>
                <p:cNvSpPr>
                  <a:spLocks noChangeArrowheads="1"/>
                </p:cNvSpPr>
                <p:nvPr userDrawn="1"/>
              </p:nvSpPr>
              <p:spPr bwMode="gray">
                <a:xfrm>
                  <a:off x="5129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97" name="Rectangle 600"/>
                <p:cNvSpPr>
                  <a:spLocks noChangeArrowheads="1"/>
                </p:cNvSpPr>
                <p:nvPr userDrawn="1"/>
              </p:nvSpPr>
              <p:spPr bwMode="gray">
                <a:xfrm>
                  <a:off x="5163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98" name="Rectangle 601"/>
                <p:cNvSpPr>
                  <a:spLocks noChangeArrowheads="1"/>
                </p:cNvSpPr>
                <p:nvPr userDrawn="1"/>
              </p:nvSpPr>
              <p:spPr bwMode="gray">
                <a:xfrm>
                  <a:off x="5198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99" name="Rectangle 602"/>
                <p:cNvSpPr>
                  <a:spLocks noChangeArrowheads="1"/>
                </p:cNvSpPr>
                <p:nvPr userDrawn="1"/>
              </p:nvSpPr>
              <p:spPr bwMode="gray">
                <a:xfrm>
                  <a:off x="5234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00" name="Rectangle 603"/>
                <p:cNvSpPr>
                  <a:spLocks noChangeArrowheads="1"/>
                </p:cNvSpPr>
                <p:nvPr userDrawn="1"/>
              </p:nvSpPr>
              <p:spPr bwMode="gray">
                <a:xfrm>
                  <a:off x="5268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01" name="Rectangle 604"/>
                <p:cNvSpPr>
                  <a:spLocks noChangeArrowheads="1"/>
                </p:cNvSpPr>
                <p:nvPr userDrawn="1"/>
              </p:nvSpPr>
              <p:spPr bwMode="gray">
                <a:xfrm>
                  <a:off x="5303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02" name="Rectangle 605"/>
                <p:cNvSpPr>
                  <a:spLocks noChangeArrowheads="1"/>
                </p:cNvSpPr>
                <p:nvPr userDrawn="1"/>
              </p:nvSpPr>
              <p:spPr bwMode="gray">
                <a:xfrm>
                  <a:off x="5338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03" name="Rectangle 606"/>
                <p:cNvSpPr>
                  <a:spLocks noChangeArrowheads="1"/>
                </p:cNvSpPr>
                <p:nvPr userDrawn="1"/>
              </p:nvSpPr>
              <p:spPr bwMode="gray">
                <a:xfrm>
                  <a:off x="5374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04" name="Rectangle 607"/>
                <p:cNvSpPr>
                  <a:spLocks noChangeArrowheads="1"/>
                </p:cNvSpPr>
                <p:nvPr userDrawn="1"/>
              </p:nvSpPr>
              <p:spPr bwMode="gray">
                <a:xfrm>
                  <a:off x="5408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05" name="Rectangle 608"/>
                <p:cNvSpPr>
                  <a:spLocks noChangeArrowheads="1"/>
                </p:cNvSpPr>
                <p:nvPr userDrawn="1"/>
              </p:nvSpPr>
              <p:spPr bwMode="gray">
                <a:xfrm>
                  <a:off x="5443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06" name="Rectangle 609"/>
                <p:cNvSpPr>
                  <a:spLocks noChangeArrowheads="1"/>
                </p:cNvSpPr>
                <p:nvPr userDrawn="1"/>
              </p:nvSpPr>
              <p:spPr bwMode="gray">
                <a:xfrm>
                  <a:off x="5479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07" name="Rectangle 610"/>
                <p:cNvSpPr>
                  <a:spLocks noChangeArrowheads="1"/>
                </p:cNvSpPr>
                <p:nvPr userDrawn="1"/>
              </p:nvSpPr>
              <p:spPr bwMode="gray">
                <a:xfrm>
                  <a:off x="5514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08" name="Rectangle 611"/>
                <p:cNvSpPr>
                  <a:spLocks noChangeArrowheads="1"/>
                </p:cNvSpPr>
                <p:nvPr userDrawn="1"/>
              </p:nvSpPr>
              <p:spPr bwMode="gray">
                <a:xfrm>
                  <a:off x="5548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09" name="Rectangle 612"/>
                <p:cNvSpPr>
                  <a:spLocks noChangeArrowheads="1"/>
                </p:cNvSpPr>
                <p:nvPr userDrawn="1"/>
              </p:nvSpPr>
              <p:spPr bwMode="gray">
                <a:xfrm>
                  <a:off x="5583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10" name="Rectangle 613"/>
                <p:cNvSpPr>
                  <a:spLocks noChangeArrowheads="1"/>
                </p:cNvSpPr>
                <p:nvPr userDrawn="1"/>
              </p:nvSpPr>
              <p:spPr bwMode="gray">
                <a:xfrm>
                  <a:off x="5619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11" name="Rectangle 614"/>
                <p:cNvSpPr>
                  <a:spLocks noChangeArrowheads="1"/>
                </p:cNvSpPr>
                <p:nvPr userDrawn="1"/>
              </p:nvSpPr>
              <p:spPr bwMode="gray">
                <a:xfrm>
                  <a:off x="5654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12" name="Rectangle 615"/>
                <p:cNvSpPr>
                  <a:spLocks noChangeArrowheads="1"/>
                </p:cNvSpPr>
                <p:nvPr userDrawn="1"/>
              </p:nvSpPr>
              <p:spPr bwMode="gray">
                <a:xfrm>
                  <a:off x="5688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13" name="Rectangle 616"/>
                <p:cNvSpPr>
                  <a:spLocks noChangeArrowheads="1"/>
                </p:cNvSpPr>
                <p:nvPr userDrawn="1"/>
              </p:nvSpPr>
              <p:spPr bwMode="gray">
                <a:xfrm>
                  <a:off x="5724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14" name="Rectangle 617"/>
                <p:cNvSpPr>
                  <a:spLocks noChangeArrowheads="1"/>
                </p:cNvSpPr>
                <p:nvPr userDrawn="1"/>
              </p:nvSpPr>
              <p:spPr bwMode="gray">
                <a:xfrm>
                  <a:off x="5759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15" name="Rectangle 618"/>
                <p:cNvSpPr>
                  <a:spLocks noChangeArrowheads="1"/>
                </p:cNvSpPr>
                <p:nvPr userDrawn="1"/>
              </p:nvSpPr>
              <p:spPr bwMode="gray">
                <a:xfrm>
                  <a:off x="5794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16" name="Rectangle 619"/>
                <p:cNvSpPr>
                  <a:spLocks noChangeArrowheads="1"/>
                </p:cNvSpPr>
                <p:nvPr userDrawn="1"/>
              </p:nvSpPr>
              <p:spPr bwMode="gray">
                <a:xfrm>
                  <a:off x="5829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17" name="Rectangle 620"/>
                <p:cNvSpPr>
                  <a:spLocks noChangeArrowheads="1"/>
                </p:cNvSpPr>
                <p:nvPr userDrawn="1"/>
              </p:nvSpPr>
              <p:spPr bwMode="gray">
                <a:xfrm>
                  <a:off x="5864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18" name="Rectangle 621"/>
                <p:cNvSpPr>
                  <a:spLocks noChangeArrowheads="1"/>
                </p:cNvSpPr>
                <p:nvPr userDrawn="1"/>
              </p:nvSpPr>
              <p:spPr bwMode="gray">
                <a:xfrm>
                  <a:off x="5899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19" name="Rectangle 622"/>
                <p:cNvSpPr>
                  <a:spLocks noChangeArrowheads="1"/>
                </p:cNvSpPr>
                <p:nvPr userDrawn="1"/>
              </p:nvSpPr>
              <p:spPr bwMode="gray">
                <a:xfrm>
                  <a:off x="5933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20" name="Rectangle 623"/>
                <p:cNvSpPr>
                  <a:spLocks noChangeArrowheads="1"/>
                </p:cNvSpPr>
                <p:nvPr userDrawn="1"/>
              </p:nvSpPr>
              <p:spPr bwMode="gray">
                <a:xfrm>
                  <a:off x="5970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21" name="Rectangle 624"/>
                <p:cNvSpPr>
                  <a:spLocks noChangeArrowheads="1"/>
                </p:cNvSpPr>
                <p:nvPr userDrawn="1"/>
              </p:nvSpPr>
              <p:spPr bwMode="gray">
                <a:xfrm>
                  <a:off x="6005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22" name="Rectangle 625"/>
                <p:cNvSpPr>
                  <a:spLocks noChangeArrowheads="1"/>
                </p:cNvSpPr>
                <p:nvPr userDrawn="1"/>
              </p:nvSpPr>
              <p:spPr bwMode="gray">
                <a:xfrm>
                  <a:off x="6040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23" name="Rectangle 626"/>
                <p:cNvSpPr>
                  <a:spLocks noChangeArrowheads="1"/>
                </p:cNvSpPr>
                <p:nvPr userDrawn="1"/>
              </p:nvSpPr>
              <p:spPr bwMode="gray">
                <a:xfrm>
                  <a:off x="6074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24" name="Rectangle 627"/>
                <p:cNvSpPr>
                  <a:spLocks noChangeArrowheads="1"/>
                </p:cNvSpPr>
                <p:nvPr userDrawn="1"/>
              </p:nvSpPr>
              <p:spPr bwMode="gray">
                <a:xfrm>
                  <a:off x="6110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25" name="Rectangle 628"/>
                <p:cNvSpPr>
                  <a:spLocks noChangeArrowheads="1"/>
                </p:cNvSpPr>
                <p:nvPr userDrawn="1"/>
              </p:nvSpPr>
              <p:spPr bwMode="gray">
                <a:xfrm>
                  <a:off x="6144" y="1349"/>
                  <a:ext cx="12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26" name="Rectangle 629"/>
                <p:cNvSpPr>
                  <a:spLocks noChangeArrowheads="1"/>
                </p:cNvSpPr>
                <p:nvPr userDrawn="1"/>
              </p:nvSpPr>
              <p:spPr bwMode="gray">
                <a:xfrm>
                  <a:off x="6179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27" name="Rectangle 630"/>
                <p:cNvSpPr>
                  <a:spLocks noChangeArrowheads="1"/>
                </p:cNvSpPr>
                <p:nvPr userDrawn="1"/>
              </p:nvSpPr>
              <p:spPr bwMode="gray">
                <a:xfrm>
                  <a:off x="6214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28" name="Rectangle 631"/>
                <p:cNvSpPr>
                  <a:spLocks noChangeArrowheads="1"/>
                </p:cNvSpPr>
                <p:nvPr userDrawn="1"/>
              </p:nvSpPr>
              <p:spPr bwMode="gray">
                <a:xfrm>
                  <a:off x="6249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29" name="Rectangle 632"/>
                <p:cNvSpPr>
                  <a:spLocks noChangeArrowheads="1"/>
                </p:cNvSpPr>
                <p:nvPr userDrawn="1"/>
              </p:nvSpPr>
              <p:spPr bwMode="gray">
                <a:xfrm>
                  <a:off x="6285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30" name="Rectangle 633"/>
                <p:cNvSpPr>
                  <a:spLocks noChangeArrowheads="1"/>
                </p:cNvSpPr>
                <p:nvPr userDrawn="1"/>
              </p:nvSpPr>
              <p:spPr bwMode="gray">
                <a:xfrm>
                  <a:off x="6319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31" name="Rectangle 634"/>
                <p:cNvSpPr>
                  <a:spLocks noChangeArrowheads="1"/>
                </p:cNvSpPr>
                <p:nvPr userDrawn="1"/>
              </p:nvSpPr>
              <p:spPr bwMode="gray">
                <a:xfrm>
                  <a:off x="6356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32" name="Rectangle 635"/>
                <p:cNvSpPr>
                  <a:spLocks noChangeArrowheads="1"/>
                </p:cNvSpPr>
                <p:nvPr userDrawn="1"/>
              </p:nvSpPr>
              <p:spPr bwMode="gray">
                <a:xfrm>
                  <a:off x="6390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33" name="Rectangle 636"/>
                <p:cNvSpPr>
                  <a:spLocks noChangeArrowheads="1"/>
                </p:cNvSpPr>
                <p:nvPr userDrawn="1"/>
              </p:nvSpPr>
              <p:spPr bwMode="gray">
                <a:xfrm>
                  <a:off x="6425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34" name="Rectangle 637"/>
                <p:cNvSpPr>
                  <a:spLocks noChangeArrowheads="1"/>
                </p:cNvSpPr>
                <p:nvPr userDrawn="1"/>
              </p:nvSpPr>
              <p:spPr bwMode="gray">
                <a:xfrm>
                  <a:off x="6459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35" name="Rectangle 638"/>
                <p:cNvSpPr>
                  <a:spLocks noChangeArrowheads="1"/>
                </p:cNvSpPr>
                <p:nvPr userDrawn="1"/>
              </p:nvSpPr>
              <p:spPr bwMode="gray">
                <a:xfrm>
                  <a:off x="6495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36" name="Rectangle 639"/>
                <p:cNvSpPr>
                  <a:spLocks noChangeArrowheads="1"/>
                </p:cNvSpPr>
                <p:nvPr userDrawn="1"/>
              </p:nvSpPr>
              <p:spPr bwMode="gray">
                <a:xfrm>
                  <a:off x="6530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37" name="Rectangle 640"/>
                <p:cNvSpPr>
                  <a:spLocks noChangeArrowheads="1"/>
                </p:cNvSpPr>
                <p:nvPr userDrawn="1"/>
              </p:nvSpPr>
              <p:spPr bwMode="gray">
                <a:xfrm>
                  <a:off x="6565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38" name="Rectangle 641"/>
                <p:cNvSpPr>
                  <a:spLocks noChangeArrowheads="1"/>
                </p:cNvSpPr>
                <p:nvPr userDrawn="1"/>
              </p:nvSpPr>
              <p:spPr bwMode="gray">
                <a:xfrm>
                  <a:off x="6601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39" name="Rectangle 642"/>
                <p:cNvSpPr>
                  <a:spLocks noChangeArrowheads="1"/>
                </p:cNvSpPr>
                <p:nvPr userDrawn="1"/>
              </p:nvSpPr>
              <p:spPr bwMode="gray">
                <a:xfrm>
                  <a:off x="6635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40" name="Rectangle 643"/>
                <p:cNvSpPr>
                  <a:spLocks noChangeArrowheads="1"/>
                </p:cNvSpPr>
                <p:nvPr userDrawn="1"/>
              </p:nvSpPr>
              <p:spPr bwMode="gray">
                <a:xfrm>
                  <a:off x="6670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41" name="Rectangle 644"/>
                <p:cNvSpPr>
                  <a:spLocks noChangeArrowheads="1"/>
                </p:cNvSpPr>
                <p:nvPr userDrawn="1"/>
              </p:nvSpPr>
              <p:spPr bwMode="gray">
                <a:xfrm>
                  <a:off x="6705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42" name="Rectangle 645"/>
                <p:cNvSpPr>
                  <a:spLocks noChangeArrowheads="1"/>
                </p:cNvSpPr>
                <p:nvPr userDrawn="1"/>
              </p:nvSpPr>
              <p:spPr bwMode="gray">
                <a:xfrm>
                  <a:off x="6741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43" name="Rectangle 646"/>
                <p:cNvSpPr>
                  <a:spLocks noChangeArrowheads="1"/>
                </p:cNvSpPr>
                <p:nvPr userDrawn="1"/>
              </p:nvSpPr>
              <p:spPr bwMode="gray">
                <a:xfrm>
                  <a:off x="6775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44" name="Rectangle 647"/>
                <p:cNvSpPr>
                  <a:spLocks noChangeArrowheads="1"/>
                </p:cNvSpPr>
                <p:nvPr userDrawn="1"/>
              </p:nvSpPr>
              <p:spPr bwMode="gray">
                <a:xfrm>
                  <a:off x="6810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45" name="Rectangle 648"/>
                <p:cNvSpPr>
                  <a:spLocks noChangeArrowheads="1"/>
                </p:cNvSpPr>
                <p:nvPr userDrawn="1"/>
              </p:nvSpPr>
              <p:spPr bwMode="gray">
                <a:xfrm>
                  <a:off x="6846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46" name="Rectangle 649"/>
                <p:cNvSpPr>
                  <a:spLocks noChangeArrowheads="1"/>
                </p:cNvSpPr>
                <p:nvPr userDrawn="1"/>
              </p:nvSpPr>
              <p:spPr bwMode="gray">
                <a:xfrm>
                  <a:off x="6881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47" name="Rectangle 650"/>
                <p:cNvSpPr>
                  <a:spLocks noChangeArrowheads="1"/>
                </p:cNvSpPr>
                <p:nvPr userDrawn="1"/>
              </p:nvSpPr>
              <p:spPr bwMode="gray">
                <a:xfrm>
                  <a:off x="6916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48" name="Rectangle 651"/>
                <p:cNvSpPr>
                  <a:spLocks noChangeArrowheads="1"/>
                </p:cNvSpPr>
                <p:nvPr userDrawn="1"/>
              </p:nvSpPr>
              <p:spPr bwMode="gray">
                <a:xfrm>
                  <a:off x="6951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49" name="Rectangle 652"/>
                <p:cNvSpPr>
                  <a:spLocks noChangeArrowheads="1"/>
                </p:cNvSpPr>
                <p:nvPr userDrawn="1"/>
              </p:nvSpPr>
              <p:spPr bwMode="gray">
                <a:xfrm>
                  <a:off x="6986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50" name="Rectangle 653"/>
                <p:cNvSpPr>
                  <a:spLocks noChangeArrowheads="1"/>
                </p:cNvSpPr>
                <p:nvPr userDrawn="1"/>
              </p:nvSpPr>
              <p:spPr bwMode="gray">
                <a:xfrm>
                  <a:off x="7021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51" name="Rectangle 654"/>
                <p:cNvSpPr>
                  <a:spLocks noChangeArrowheads="1"/>
                </p:cNvSpPr>
                <p:nvPr userDrawn="1"/>
              </p:nvSpPr>
              <p:spPr bwMode="gray">
                <a:xfrm>
                  <a:off x="7055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52" name="Rectangle 655"/>
                <p:cNvSpPr>
                  <a:spLocks noChangeArrowheads="1"/>
                </p:cNvSpPr>
                <p:nvPr userDrawn="1"/>
              </p:nvSpPr>
              <p:spPr bwMode="gray">
                <a:xfrm>
                  <a:off x="7092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53" name="Rectangle 656"/>
                <p:cNvSpPr>
                  <a:spLocks noChangeArrowheads="1"/>
                </p:cNvSpPr>
                <p:nvPr userDrawn="1"/>
              </p:nvSpPr>
              <p:spPr bwMode="gray">
                <a:xfrm>
                  <a:off x="7126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54" name="Rectangle 657"/>
                <p:cNvSpPr>
                  <a:spLocks noChangeArrowheads="1"/>
                </p:cNvSpPr>
                <p:nvPr userDrawn="1"/>
              </p:nvSpPr>
              <p:spPr bwMode="gray">
                <a:xfrm>
                  <a:off x="7162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55" name="Rectangle 658"/>
                <p:cNvSpPr>
                  <a:spLocks noChangeArrowheads="1"/>
                </p:cNvSpPr>
                <p:nvPr userDrawn="1"/>
              </p:nvSpPr>
              <p:spPr bwMode="gray">
                <a:xfrm>
                  <a:off x="7196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56" name="Rectangle 659"/>
                <p:cNvSpPr>
                  <a:spLocks noChangeArrowheads="1"/>
                </p:cNvSpPr>
                <p:nvPr userDrawn="1"/>
              </p:nvSpPr>
              <p:spPr bwMode="gray">
                <a:xfrm>
                  <a:off x="7232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57" name="Rectangle 660"/>
                <p:cNvSpPr>
                  <a:spLocks noChangeArrowheads="1"/>
                </p:cNvSpPr>
                <p:nvPr userDrawn="1"/>
              </p:nvSpPr>
              <p:spPr bwMode="gray">
                <a:xfrm>
                  <a:off x="7267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58" name="Rectangle 661"/>
                <p:cNvSpPr>
                  <a:spLocks noChangeArrowheads="1"/>
                </p:cNvSpPr>
                <p:nvPr userDrawn="1"/>
              </p:nvSpPr>
              <p:spPr bwMode="gray">
                <a:xfrm>
                  <a:off x="7301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59" name="Rectangle 662"/>
                <p:cNvSpPr>
                  <a:spLocks noChangeArrowheads="1"/>
                </p:cNvSpPr>
                <p:nvPr userDrawn="1"/>
              </p:nvSpPr>
              <p:spPr bwMode="gray">
                <a:xfrm>
                  <a:off x="7336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60" name="Rectangle 663"/>
                <p:cNvSpPr>
                  <a:spLocks noChangeArrowheads="1"/>
                </p:cNvSpPr>
                <p:nvPr userDrawn="1"/>
              </p:nvSpPr>
              <p:spPr bwMode="gray">
                <a:xfrm>
                  <a:off x="7371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61" name="Rectangle 664"/>
                <p:cNvSpPr>
                  <a:spLocks noChangeArrowheads="1"/>
                </p:cNvSpPr>
                <p:nvPr userDrawn="1"/>
              </p:nvSpPr>
              <p:spPr bwMode="gray">
                <a:xfrm>
                  <a:off x="7406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62" name="Rectangle 665"/>
                <p:cNvSpPr>
                  <a:spLocks noChangeArrowheads="1"/>
                </p:cNvSpPr>
                <p:nvPr userDrawn="1"/>
              </p:nvSpPr>
              <p:spPr bwMode="gray">
                <a:xfrm>
                  <a:off x="7441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63" name="Rectangle 666"/>
                <p:cNvSpPr>
                  <a:spLocks noChangeArrowheads="1"/>
                </p:cNvSpPr>
                <p:nvPr userDrawn="1"/>
              </p:nvSpPr>
              <p:spPr bwMode="gray">
                <a:xfrm>
                  <a:off x="7478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64" name="Rectangle 667"/>
                <p:cNvSpPr>
                  <a:spLocks noChangeArrowheads="1"/>
                </p:cNvSpPr>
                <p:nvPr userDrawn="1"/>
              </p:nvSpPr>
              <p:spPr bwMode="gray">
                <a:xfrm>
                  <a:off x="7512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65" name="Rectangle 668"/>
                <p:cNvSpPr>
                  <a:spLocks noChangeArrowheads="1"/>
                </p:cNvSpPr>
                <p:nvPr userDrawn="1"/>
              </p:nvSpPr>
              <p:spPr bwMode="gray">
                <a:xfrm>
                  <a:off x="7546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66" name="Rectangle 669"/>
                <p:cNvSpPr>
                  <a:spLocks noChangeArrowheads="1"/>
                </p:cNvSpPr>
                <p:nvPr userDrawn="1"/>
              </p:nvSpPr>
              <p:spPr bwMode="gray">
                <a:xfrm>
                  <a:off x="7581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67" name="Rectangle 670"/>
                <p:cNvSpPr>
                  <a:spLocks noChangeArrowheads="1"/>
                </p:cNvSpPr>
                <p:nvPr userDrawn="1"/>
              </p:nvSpPr>
              <p:spPr bwMode="gray">
                <a:xfrm>
                  <a:off x="7617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68" name="Rectangle 671"/>
                <p:cNvSpPr>
                  <a:spLocks noChangeArrowheads="1"/>
                </p:cNvSpPr>
                <p:nvPr userDrawn="1"/>
              </p:nvSpPr>
              <p:spPr bwMode="gray">
                <a:xfrm>
                  <a:off x="7652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69" name="Rectangle 672"/>
                <p:cNvSpPr>
                  <a:spLocks noChangeArrowheads="1"/>
                </p:cNvSpPr>
                <p:nvPr userDrawn="1"/>
              </p:nvSpPr>
              <p:spPr bwMode="gray">
                <a:xfrm>
                  <a:off x="7686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70" name="Rectangle 673"/>
                <p:cNvSpPr>
                  <a:spLocks noChangeArrowheads="1"/>
                </p:cNvSpPr>
                <p:nvPr userDrawn="1"/>
              </p:nvSpPr>
              <p:spPr bwMode="gray">
                <a:xfrm>
                  <a:off x="7722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71" name="Rectangle 674"/>
                <p:cNvSpPr>
                  <a:spLocks noChangeArrowheads="1"/>
                </p:cNvSpPr>
                <p:nvPr userDrawn="1"/>
              </p:nvSpPr>
              <p:spPr bwMode="gray">
                <a:xfrm>
                  <a:off x="7757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72" name="Rectangle 675"/>
                <p:cNvSpPr>
                  <a:spLocks noChangeArrowheads="1"/>
                </p:cNvSpPr>
                <p:nvPr userDrawn="1"/>
              </p:nvSpPr>
              <p:spPr bwMode="gray">
                <a:xfrm>
                  <a:off x="7792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73" name="Rectangle 676"/>
                <p:cNvSpPr>
                  <a:spLocks noChangeArrowheads="1"/>
                </p:cNvSpPr>
                <p:nvPr userDrawn="1"/>
              </p:nvSpPr>
              <p:spPr bwMode="gray">
                <a:xfrm>
                  <a:off x="7827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74" name="Rectangle 677"/>
                <p:cNvSpPr>
                  <a:spLocks noChangeArrowheads="1"/>
                </p:cNvSpPr>
                <p:nvPr userDrawn="1"/>
              </p:nvSpPr>
              <p:spPr bwMode="gray">
                <a:xfrm>
                  <a:off x="7863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75" name="Rectangle 678"/>
                <p:cNvSpPr>
                  <a:spLocks noChangeArrowheads="1"/>
                </p:cNvSpPr>
                <p:nvPr userDrawn="1"/>
              </p:nvSpPr>
              <p:spPr bwMode="gray">
                <a:xfrm>
                  <a:off x="7897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76" name="Rectangle 679"/>
                <p:cNvSpPr>
                  <a:spLocks noChangeArrowheads="1"/>
                </p:cNvSpPr>
                <p:nvPr userDrawn="1"/>
              </p:nvSpPr>
              <p:spPr bwMode="gray">
                <a:xfrm>
                  <a:off x="7932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77" name="Rectangle 680"/>
                <p:cNvSpPr>
                  <a:spLocks noChangeArrowheads="1"/>
                </p:cNvSpPr>
                <p:nvPr userDrawn="1"/>
              </p:nvSpPr>
              <p:spPr bwMode="gray">
                <a:xfrm>
                  <a:off x="7968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78" name="Rectangle 681"/>
                <p:cNvSpPr>
                  <a:spLocks noChangeArrowheads="1"/>
                </p:cNvSpPr>
                <p:nvPr userDrawn="1"/>
              </p:nvSpPr>
              <p:spPr bwMode="gray">
                <a:xfrm>
                  <a:off x="8003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79" name="Rectangle 682"/>
                <p:cNvSpPr>
                  <a:spLocks noChangeArrowheads="1"/>
                </p:cNvSpPr>
                <p:nvPr userDrawn="1"/>
              </p:nvSpPr>
              <p:spPr bwMode="gray">
                <a:xfrm>
                  <a:off x="8037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80" name="Rectangle 683"/>
                <p:cNvSpPr>
                  <a:spLocks noChangeArrowheads="1"/>
                </p:cNvSpPr>
                <p:nvPr userDrawn="1"/>
              </p:nvSpPr>
              <p:spPr bwMode="gray">
                <a:xfrm>
                  <a:off x="8073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81" name="Rectangle 684"/>
                <p:cNvSpPr>
                  <a:spLocks noChangeArrowheads="1"/>
                </p:cNvSpPr>
                <p:nvPr userDrawn="1"/>
              </p:nvSpPr>
              <p:spPr bwMode="gray">
                <a:xfrm>
                  <a:off x="8108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82" name="Rectangle 685"/>
                <p:cNvSpPr>
                  <a:spLocks noChangeArrowheads="1"/>
                </p:cNvSpPr>
                <p:nvPr userDrawn="1"/>
              </p:nvSpPr>
              <p:spPr bwMode="gray">
                <a:xfrm>
                  <a:off x="8143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83" name="Rectangle 686"/>
                <p:cNvSpPr>
                  <a:spLocks noChangeArrowheads="1"/>
                </p:cNvSpPr>
                <p:nvPr userDrawn="1"/>
              </p:nvSpPr>
              <p:spPr bwMode="gray">
                <a:xfrm>
                  <a:off x="8177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</p:grpSp>
          <p:sp>
            <p:nvSpPr>
              <p:cNvPr id="153" name="Rectangle 687"/>
              <p:cNvSpPr>
                <a:spLocks noChangeArrowheads="1"/>
              </p:cNvSpPr>
              <p:nvPr userDrawn="1"/>
            </p:nvSpPr>
            <p:spPr bwMode="gray">
              <a:xfrm>
                <a:off x="0" y="3839"/>
                <a:ext cx="5760" cy="227"/>
              </a:xfrm>
              <a:prstGeom prst="rect">
                <a:avLst/>
              </a:prstGeom>
              <a:solidFill>
                <a:schemeClr val="bg1">
                  <a:alpha val="14999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dirty="0"/>
              </a:p>
            </p:txBody>
          </p:sp>
        </p:grpSp>
        <p:sp>
          <p:nvSpPr>
            <p:cNvPr id="51" name="Rectangle 688"/>
            <p:cNvSpPr>
              <a:spLocks noChangeArrowheads="1"/>
            </p:cNvSpPr>
            <p:nvPr userDrawn="1"/>
          </p:nvSpPr>
          <p:spPr bwMode="gray">
            <a:xfrm>
              <a:off x="1955" y="2263"/>
              <a:ext cx="104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fr-FR" sz="2400" b="1" dirty="0">
                  <a:solidFill>
                    <a:schemeClr val="bg1"/>
                  </a:solidFill>
                </a:rPr>
                <a:t>PROSPECT</a:t>
              </a:r>
            </a:p>
          </p:txBody>
        </p:sp>
        <p:sp>
          <p:nvSpPr>
            <p:cNvPr id="52" name="Text Box 689"/>
            <p:cNvSpPr txBox="1">
              <a:spLocks noChangeArrowheads="1"/>
            </p:cNvSpPr>
            <p:nvPr userDrawn="1"/>
          </p:nvSpPr>
          <p:spPr bwMode="gray">
            <a:xfrm>
              <a:off x="4508" y="2300"/>
              <a:ext cx="49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r">
                <a:defRPr/>
              </a:pPr>
              <a:r>
                <a:rPr lang="en-GB" sz="800" b="1" dirty="0">
                  <a:solidFill>
                    <a:schemeClr val="bg1"/>
                  </a:solidFill>
                </a:rPr>
                <a:t>EUROPEAN</a:t>
              </a:r>
              <a:br>
                <a:rPr lang="en-GB" sz="800" b="1" dirty="0">
                  <a:solidFill>
                    <a:schemeClr val="bg1"/>
                  </a:solidFill>
                </a:rPr>
              </a:br>
              <a:r>
                <a:rPr lang="en-GB" sz="800" b="1" dirty="0">
                  <a:solidFill>
                    <a:schemeClr val="bg1"/>
                  </a:solidFill>
                </a:rPr>
                <a:t>COMMISSION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grpSp>
          <p:nvGrpSpPr>
            <p:cNvPr id="53" name="Group 690"/>
            <p:cNvGrpSpPr>
              <a:grpSpLocks noChangeAspect="1"/>
            </p:cNvGrpSpPr>
            <p:nvPr userDrawn="1"/>
          </p:nvGrpSpPr>
          <p:grpSpPr bwMode="auto">
            <a:xfrm>
              <a:off x="4995" y="2296"/>
              <a:ext cx="358" cy="227"/>
              <a:chOff x="252" y="4012"/>
              <a:chExt cx="396" cy="254"/>
            </a:xfrm>
          </p:grpSpPr>
          <p:sp>
            <p:nvSpPr>
              <p:cNvPr id="54" name="Rectangle 691"/>
              <p:cNvSpPr>
                <a:spLocks noChangeAspect="1" noChangeArrowheads="1"/>
              </p:cNvSpPr>
              <p:nvPr userDrawn="1"/>
            </p:nvSpPr>
            <p:spPr bwMode="gray">
              <a:xfrm>
                <a:off x="252" y="4012"/>
                <a:ext cx="396" cy="254"/>
              </a:xfrm>
              <a:prstGeom prst="rect">
                <a:avLst/>
              </a:prstGeom>
              <a:solidFill>
                <a:srgbClr val="07479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55" name="Rectangle 692"/>
              <p:cNvSpPr>
                <a:spLocks noChangeAspect="1" noChangeArrowheads="1"/>
              </p:cNvSpPr>
              <p:nvPr userDrawn="1"/>
            </p:nvSpPr>
            <p:spPr bwMode="gray">
              <a:xfrm>
                <a:off x="252" y="4012"/>
                <a:ext cx="396" cy="254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56" name="Freeform 693"/>
              <p:cNvSpPr>
                <a:spLocks noChangeAspect="1"/>
              </p:cNvSpPr>
              <p:nvPr userDrawn="1"/>
            </p:nvSpPr>
            <p:spPr bwMode="gray">
              <a:xfrm>
                <a:off x="398" y="4210"/>
                <a:ext cx="6" cy="16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0" y="40"/>
                  </a:cxn>
                  <a:cxn ang="0">
                    <a:pos x="15" y="0"/>
                  </a:cxn>
                  <a:cxn ang="0">
                    <a:pos x="10" y="15"/>
                  </a:cxn>
                </a:cxnLst>
                <a:rect l="0" t="0" r="r" b="b"/>
                <a:pathLst>
                  <a:path w="15" h="40">
                    <a:moveTo>
                      <a:pt x="10" y="15"/>
                    </a:moveTo>
                    <a:lnTo>
                      <a:pt x="0" y="40"/>
                    </a:lnTo>
                    <a:lnTo>
                      <a:pt x="15" y="0"/>
                    </a:lnTo>
                    <a:lnTo>
                      <a:pt x="1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57" name="Freeform 694"/>
              <p:cNvSpPr>
                <a:spLocks noChangeAspect="1"/>
              </p:cNvSpPr>
              <p:nvPr userDrawn="1"/>
            </p:nvSpPr>
            <p:spPr bwMode="gray">
              <a:xfrm>
                <a:off x="398" y="4210"/>
                <a:ext cx="6" cy="16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0" y="40"/>
                  </a:cxn>
                  <a:cxn ang="0">
                    <a:pos x="15" y="0"/>
                  </a:cxn>
                </a:cxnLst>
                <a:rect l="0" t="0" r="r" b="b"/>
                <a:pathLst>
                  <a:path w="15" h="40">
                    <a:moveTo>
                      <a:pt x="10" y="15"/>
                    </a:moveTo>
                    <a:lnTo>
                      <a:pt x="0" y="40"/>
                    </a:lnTo>
                    <a:lnTo>
                      <a:pt x="15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58" name="Freeform 695"/>
              <p:cNvSpPr>
                <a:spLocks noChangeAspect="1"/>
              </p:cNvSpPr>
              <p:nvPr userDrawn="1"/>
            </p:nvSpPr>
            <p:spPr bwMode="gray">
              <a:xfrm>
                <a:off x="394" y="4202"/>
                <a:ext cx="29" cy="21"/>
              </a:xfrm>
              <a:custGeom>
                <a:avLst/>
                <a:gdLst/>
                <a:ahLst/>
                <a:cxnLst>
                  <a:cxn ang="0">
                    <a:pos x="25" y="20"/>
                  </a:cxn>
                  <a:cxn ang="0">
                    <a:pos x="30" y="0"/>
                  </a:cxn>
                  <a:cxn ang="0">
                    <a:pos x="10" y="60"/>
                  </a:cxn>
                  <a:cxn ang="0">
                    <a:pos x="65" y="20"/>
                  </a:cxn>
                  <a:cxn ang="0">
                    <a:pos x="0" y="20"/>
                  </a:cxn>
                  <a:cxn ang="0">
                    <a:pos x="20" y="35"/>
                  </a:cxn>
                  <a:cxn ang="0">
                    <a:pos x="25" y="20"/>
                  </a:cxn>
                </a:cxnLst>
                <a:rect l="0" t="0" r="r" b="b"/>
                <a:pathLst>
                  <a:path w="65" h="60">
                    <a:moveTo>
                      <a:pt x="25" y="20"/>
                    </a:moveTo>
                    <a:lnTo>
                      <a:pt x="30" y="0"/>
                    </a:lnTo>
                    <a:lnTo>
                      <a:pt x="10" y="60"/>
                    </a:lnTo>
                    <a:lnTo>
                      <a:pt x="65" y="20"/>
                    </a:lnTo>
                    <a:lnTo>
                      <a:pt x="0" y="20"/>
                    </a:lnTo>
                    <a:lnTo>
                      <a:pt x="20" y="35"/>
                    </a:lnTo>
                    <a:lnTo>
                      <a:pt x="25" y="2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59" name="Freeform 696"/>
              <p:cNvSpPr>
                <a:spLocks noChangeAspect="1"/>
              </p:cNvSpPr>
              <p:nvPr userDrawn="1"/>
            </p:nvSpPr>
            <p:spPr bwMode="gray">
              <a:xfrm>
                <a:off x="394" y="4202"/>
                <a:ext cx="29" cy="21"/>
              </a:xfrm>
              <a:custGeom>
                <a:avLst/>
                <a:gdLst/>
                <a:ahLst/>
                <a:cxnLst>
                  <a:cxn ang="0">
                    <a:pos x="25" y="20"/>
                  </a:cxn>
                  <a:cxn ang="0">
                    <a:pos x="30" y="0"/>
                  </a:cxn>
                  <a:cxn ang="0">
                    <a:pos x="10" y="60"/>
                  </a:cxn>
                  <a:cxn ang="0">
                    <a:pos x="65" y="20"/>
                  </a:cxn>
                  <a:cxn ang="0">
                    <a:pos x="0" y="20"/>
                  </a:cxn>
                  <a:cxn ang="0">
                    <a:pos x="20" y="35"/>
                  </a:cxn>
                </a:cxnLst>
                <a:rect l="0" t="0" r="r" b="b"/>
                <a:pathLst>
                  <a:path w="65" h="60">
                    <a:moveTo>
                      <a:pt x="25" y="20"/>
                    </a:moveTo>
                    <a:lnTo>
                      <a:pt x="30" y="0"/>
                    </a:lnTo>
                    <a:lnTo>
                      <a:pt x="10" y="60"/>
                    </a:lnTo>
                    <a:lnTo>
                      <a:pt x="65" y="20"/>
                    </a:lnTo>
                    <a:lnTo>
                      <a:pt x="0" y="20"/>
                    </a:lnTo>
                    <a:lnTo>
                      <a:pt x="20" y="35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60" name="Freeform 697"/>
              <p:cNvSpPr>
                <a:spLocks noChangeAspect="1"/>
              </p:cNvSpPr>
              <p:nvPr userDrawn="1"/>
            </p:nvSpPr>
            <p:spPr bwMode="gray">
              <a:xfrm>
                <a:off x="402" y="4202"/>
                <a:ext cx="1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0"/>
                  </a:cxn>
                  <a:cxn ang="0">
                    <a:pos x="25" y="35"/>
                  </a:cxn>
                  <a:cxn ang="0">
                    <a:pos x="30" y="60"/>
                  </a:cxn>
                  <a:cxn ang="0">
                    <a:pos x="10" y="45"/>
                  </a:cxn>
                  <a:cxn ang="0">
                    <a:pos x="0" y="35"/>
                  </a:cxn>
                  <a:cxn ang="0">
                    <a:pos x="10" y="0"/>
                  </a:cxn>
                </a:cxnLst>
                <a:rect l="0" t="0" r="r" b="b"/>
                <a:pathLst>
                  <a:path w="30" h="60">
                    <a:moveTo>
                      <a:pt x="10" y="0"/>
                    </a:moveTo>
                    <a:lnTo>
                      <a:pt x="20" y="20"/>
                    </a:lnTo>
                    <a:lnTo>
                      <a:pt x="25" y="35"/>
                    </a:lnTo>
                    <a:lnTo>
                      <a:pt x="30" y="60"/>
                    </a:lnTo>
                    <a:lnTo>
                      <a:pt x="10" y="45"/>
                    </a:lnTo>
                    <a:lnTo>
                      <a:pt x="0" y="35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61" name="Freeform 698"/>
              <p:cNvSpPr>
                <a:spLocks noChangeAspect="1"/>
              </p:cNvSpPr>
              <p:nvPr userDrawn="1"/>
            </p:nvSpPr>
            <p:spPr bwMode="gray">
              <a:xfrm>
                <a:off x="402" y="4202"/>
                <a:ext cx="1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0"/>
                  </a:cxn>
                  <a:cxn ang="0">
                    <a:pos x="25" y="35"/>
                  </a:cxn>
                  <a:cxn ang="0">
                    <a:pos x="30" y="60"/>
                  </a:cxn>
                  <a:cxn ang="0">
                    <a:pos x="10" y="45"/>
                  </a:cxn>
                  <a:cxn ang="0">
                    <a:pos x="0" y="35"/>
                  </a:cxn>
                </a:cxnLst>
                <a:rect l="0" t="0" r="r" b="b"/>
                <a:pathLst>
                  <a:path w="30" h="60">
                    <a:moveTo>
                      <a:pt x="10" y="0"/>
                    </a:moveTo>
                    <a:lnTo>
                      <a:pt x="20" y="20"/>
                    </a:lnTo>
                    <a:lnTo>
                      <a:pt x="25" y="35"/>
                    </a:lnTo>
                    <a:lnTo>
                      <a:pt x="30" y="60"/>
                    </a:lnTo>
                    <a:lnTo>
                      <a:pt x="10" y="45"/>
                    </a:lnTo>
                    <a:lnTo>
                      <a:pt x="0" y="35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62" name="Freeform 699"/>
              <p:cNvSpPr>
                <a:spLocks noChangeAspect="1"/>
              </p:cNvSpPr>
              <p:nvPr userDrawn="1"/>
            </p:nvSpPr>
            <p:spPr bwMode="gray">
              <a:xfrm>
                <a:off x="394" y="4210"/>
                <a:ext cx="10" cy="6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0" y="0"/>
                  </a:cxn>
                  <a:cxn ang="0">
                    <a:pos x="20" y="15"/>
                  </a:cxn>
                </a:cxnLst>
                <a:rect l="0" t="0" r="r" b="b"/>
                <a:pathLst>
                  <a:path w="20" h="15">
                    <a:moveTo>
                      <a:pt x="20" y="15"/>
                    </a:moveTo>
                    <a:lnTo>
                      <a:pt x="0" y="0"/>
                    </a:lnTo>
                    <a:lnTo>
                      <a:pt x="2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63" name="Line 700"/>
              <p:cNvSpPr>
                <a:spLocks noChangeAspect="1" noChangeShapeType="1"/>
              </p:cNvSpPr>
              <p:nvPr userDrawn="1"/>
            </p:nvSpPr>
            <p:spPr bwMode="gray">
              <a:xfrm flipH="1" flipV="1">
                <a:off x="394" y="4210"/>
                <a:ext cx="10" cy="6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64" name="Freeform 701"/>
              <p:cNvSpPr>
                <a:spLocks noChangeAspect="1"/>
              </p:cNvSpPr>
              <p:nvPr userDrawn="1"/>
            </p:nvSpPr>
            <p:spPr bwMode="gray">
              <a:xfrm>
                <a:off x="364" y="4180"/>
                <a:ext cx="4" cy="16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35"/>
                  </a:cxn>
                  <a:cxn ang="0">
                    <a:pos x="10" y="0"/>
                  </a:cxn>
                  <a:cxn ang="0">
                    <a:pos x="5" y="15"/>
                  </a:cxn>
                </a:cxnLst>
                <a:rect l="0" t="0" r="r" b="b"/>
                <a:pathLst>
                  <a:path w="10" h="35">
                    <a:moveTo>
                      <a:pt x="5" y="15"/>
                    </a:moveTo>
                    <a:lnTo>
                      <a:pt x="0" y="35"/>
                    </a:lnTo>
                    <a:lnTo>
                      <a:pt x="10" y="0"/>
                    </a:lnTo>
                    <a:lnTo>
                      <a:pt x="5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65" name="Freeform 702"/>
              <p:cNvSpPr>
                <a:spLocks noChangeAspect="1"/>
              </p:cNvSpPr>
              <p:nvPr userDrawn="1"/>
            </p:nvSpPr>
            <p:spPr bwMode="gray">
              <a:xfrm>
                <a:off x="364" y="4180"/>
                <a:ext cx="4" cy="16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35"/>
                  </a:cxn>
                  <a:cxn ang="0">
                    <a:pos x="10" y="0"/>
                  </a:cxn>
                </a:cxnLst>
                <a:rect l="0" t="0" r="r" b="b"/>
                <a:pathLst>
                  <a:path w="10" h="35">
                    <a:moveTo>
                      <a:pt x="5" y="15"/>
                    </a:moveTo>
                    <a:lnTo>
                      <a:pt x="0" y="35"/>
                    </a:lnTo>
                    <a:lnTo>
                      <a:pt x="10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66" name="Freeform 703"/>
              <p:cNvSpPr>
                <a:spLocks noChangeAspect="1"/>
              </p:cNvSpPr>
              <p:nvPr userDrawn="1"/>
            </p:nvSpPr>
            <p:spPr bwMode="gray">
              <a:xfrm>
                <a:off x="358" y="4170"/>
                <a:ext cx="28" cy="26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5" y="0"/>
                  </a:cxn>
                  <a:cxn ang="0">
                    <a:pos x="15" y="60"/>
                  </a:cxn>
                  <a:cxn ang="0">
                    <a:pos x="70" y="25"/>
                  </a:cxn>
                  <a:cxn ang="0">
                    <a:pos x="0" y="25"/>
                  </a:cxn>
                  <a:cxn ang="0">
                    <a:pos x="25" y="40"/>
                  </a:cxn>
                  <a:cxn ang="0">
                    <a:pos x="25" y="25"/>
                  </a:cxn>
                </a:cxnLst>
                <a:rect l="0" t="0" r="r" b="b"/>
                <a:pathLst>
                  <a:path w="70" h="60">
                    <a:moveTo>
                      <a:pt x="25" y="25"/>
                    </a:moveTo>
                    <a:lnTo>
                      <a:pt x="35" y="0"/>
                    </a:lnTo>
                    <a:lnTo>
                      <a:pt x="15" y="60"/>
                    </a:lnTo>
                    <a:lnTo>
                      <a:pt x="70" y="25"/>
                    </a:lnTo>
                    <a:lnTo>
                      <a:pt x="0" y="25"/>
                    </a:lnTo>
                    <a:lnTo>
                      <a:pt x="25" y="40"/>
                    </a:lnTo>
                    <a:lnTo>
                      <a:pt x="25" y="2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67" name="Freeform 704"/>
              <p:cNvSpPr>
                <a:spLocks noChangeAspect="1"/>
              </p:cNvSpPr>
              <p:nvPr userDrawn="1"/>
            </p:nvSpPr>
            <p:spPr bwMode="gray">
              <a:xfrm>
                <a:off x="358" y="4170"/>
                <a:ext cx="28" cy="26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5" y="0"/>
                  </a:cxn>
                  <a:cxn ang="0">
                    <a:pos x="15" y="60"/>
                  </a:cxn>
                  <a:cxn ang="0">
                    <a:pos x="70" y="25"/>
                  </a:cxn>
                  <a:cxn ang="0">
                    <a:pos x="0" y="25"/>
                  </a:cxn>
                  <a:cxn ang="0">
                    <a:pos x="25" y="40"/>
                  </a:cxn>
                </a:cxnLst>
                <a:rect l="0" t="0" r="r" b="b"/>
                <a:pathLst>
                  <a:path w="70" h="60">
                    <a:moveTo>
                      <a:pt x="25" y="25"/>
                    </a:moveTo>
                    <a:lnTo>
                      <a:pt x="35" y="0"/>
                    </a:lnTo>
                    <a:lnTo>
                      <a:pt x="15" y="60"/>
                    </a:lnTo>
                    <a:lnTo>
                      <a:pt x="70" y="25"/>
                    </a:lnTo>
                    <a:lnTo>
                      <a:pt x="0" y="25"/>
                    </a:lnTo>
                    <a:lnTo>
                      <a:pt x="25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68" name="Freeform 705"/>
              <p:cNvSpPr>
                <a:spLocks noChangeAspect="1"/>
              </p:cNvSpPr>
              <p:nvPr userDrawn="1"/>
            </p:nvSpPr>
            <p:spPr bwMode="gray">
              <a:xfrm>
                <a:off x="366" y="4170"/>
                <a:ext cx="14" cy="26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5" y="25"/>
                  </a:cxn>
                  <a:cxn ang="0">
                    <a:pos x="30" y="40"/>
                  </a:cxn>
                  <a:cxn ang="0">
                    <a:pos x="35" y="60"/>
                  </a:cxn>
                  <a:cxn ang="0">
                    <a:pos x="15" y="45"/>
                  </a:cxn>
                  <a:cxn ang="0">
                    <a:pos x="0" y="40"/>
                  </a:cxn>
                  <a:cxn ang="0">
                    <a:pos x="15" y="0"/>
                  </a:cxn>
                </a:cxnLst>
                <a:rect l="0" t="0" r="r" b="b"/>
                <a:pathLst>
                  <a:path w="35" h="60">
                    <a:moveTo>
                      <a:pt x="15" y="0"/>
                    </a:moveTo>
                    <a:lnTo>
                      <a:pt x="25" y="25"/>
                    </a:lnTo>
                    <a:lnTo>
                      <a:pt x="30" y="40"/>
                    </a:lnTo>
                    <a:lnTo>
                      <a:pt x="35" y="60"/>
                    </a:lnTo>
                    <a:lnTo>
                      <a:pt x="15" y="45"/>
                    </a:lnTo>
                    <a:lnTo>
                      <a:pt x="0" y="4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69" name="Freeform 706"/>
              <p:cNvSpPr>
                <a:spLocks noChangeAspect="1"/>
              </p:cNvSpPr>
              <p:nvPr userDrawn="1"/>
            </p:nvSpPr>
            <p:spPr bwMode="gray">
              <a:xfrm>
                <a:off x="366" y="4170"/>
                <a:ext cx="14" cy="26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5" y="25"/>
                  </a:cxn>
                  <a:cxn ang="0">
                    <a:pos x="30" y="40"/>
                  </a:cxn>
                  <a:cxn ang="0">
                    <a:pos x="35" y="60"/>
                  </a:cxn>
                  <a:cxn ang="0">
                    <a:pos x="15" y="45"/>
                  </a:cxn>
                  <a:cxn ang="0">
                    <a:pos x="0" y="40"/>
                  </a:cxn>
                </a:cxnLst>
                <a:rect l="0" t="0" r="r" b="b"/>
                <a:pathLst>
                  <a:path w="35" h="60">
                    <a:moveTo>
                      <a:pt x="15" y="0"/>
                    </a:moveTo>
                    <a:lnTo>
                      <a:pt x="25" y="25"/>
                    </a:lnTo>
                    <a:lnTo>
                      <a:pt x="30" y="40"/>
                    </a:lnTo>
                    <a:lnTo>
                      <a:pt x="35" y="60"/>
                    </a:lnTo>
                    <a:lnTo>
                      <a:pt x="15" y="45"/>
                    </a:lnTo>
                    <a:lnTo>
                      <a:pt x="0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70" name="Freeform 707"/>
              <p:cNvSpPr>
                <a:spLocks noChangeAspect="1"/>
              </p:cNvSpPr>
              <p:nvPr userDrawn="1"/>
            </p:nvSpPr>
            <p:spPr bwMode="gray">
              <a:xfrm>
                <a:off x="358" y="4180"/>
                <a:ext cx="8" cy="7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0" y="0"/>
                  </a:cxn>
                  <a:cxn ang="0">
                    <a:pos x="20" y="15"/>
                  </a:cxn>
                </a:cxnLst>
                <a:rect l="0" t="0" r="r" b="b"/>
                <a:pathLst>
                  <a:path w="20" h="15">
                    <a:moveTo>
                      <a:pt x="20" y="15"/>
                    </a:moveTo>
                    <a:lnTo>
                      <a:pt x="0" y="0"/>
                    </a:lnTo>
                    <a:lnTo>
                      <a:pt x="2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71" name="Line 708"/>
              <p:cNvSpPr>
                <a:spLocks noChangeAspect="1" noChangeShapeType="1"/>
              </p:cNvSpPr>
              <p:nvPr userDrawn="1"/>
            </p:nvSpPr>
            <p:spPr bwMode="gray">
              <a:xfrm flipH="1" flipV="1">
                <a:off x="358" y="4180"/>
                <a:ext cx="8" cy="7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72" name="Freeform 709"/>
              <p:cNvSpPr>
                <a:spLocks noChangeAspect="1"/>
              </p:cNvSpPr>
              <p:nvPr userDrawn="1"/>
            </p:nvSpPr>
            <p:spPr bwMode="gray">
              <a:xfrm>
                <a:off x="442" y="4220"/>
                <a:ext cx="2" cy="16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40"/>
                  </a:cxn>
                  <a:cxn ang="0">
                    <a:pos x="10" y="0"/>
                  </a:cxn>
                  <a:cxn ang="0">
                    <a:pos x="5" y="15"/>
                  </a:cxn>
                </a:cxnLst>
                <a:rect l="0" t="0" r="r" b="b"/>
                <a:pathLst>
                  <a:path w="10" h="40">
                    <a:moveTo>
                      <a:pt x="5" y="15"/>
                    </a:moveTo>
                    <a:lnTo>
                      <a:pt x="0" y="40"/>
                    </a:lnTo>
                    <a:lnTo>
                      <a:pt x="10" y="0"/>
                    </a:lnTo>
                    <a:lnTo>
                      <a:pt x="5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73" name="Freeform 710"/>
              <p:cNvSpPr>
                <a:spLocks noChangeAspect="1"/>
              </p:cNvSpPr>
              <p:nvPr userDrawn="1"/>
            </p:nvSpPr>
            <p:spPr bwMode="gray">
              <a:xfrm>
                <a:off x="442" y="4220"/>
                <a:ext cx="2" cy="16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40"/>
                  </a:cxn>
                  <a:cxn ang="0">
                    <a:pos x="10" y="0"/>
                  </a:cxn>
                </a:cxnLst>
                <a:rect l="0" t="0" r="r" b="b"/>
                <a:pathLst>
                  <a:path w="10" h="40">
                    <a:moveTo>
                      <a:pt x="5" y="15"/>
                    </a:moveTo>
                    <a:lnTo>
                      <a:pt x="0" y="40"/>
                    </a:lnTo>
                    <a:lnTo>
                      <a:pt x="10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74" name="Freeform 711"/>
              <p:cNvSpPr>
                <a:spLocks noChangeAspect="1"/>
              </p:cNvSpPr>
              <p:nvPr userDrawn="1"/>
            </p:nvSpPr>
            <p:spPr bwMode="gray">
              <a:xfrm>
                <a:off x="436" y="4212"/>
                <a:ext cx="30" cy="21"/>
              </a:xfrm>
              <a:custGeom>
                <a:avLst/>
                <a:gdLst/>
                <a:ahLst/>
                <a:cxnLst>
                  <a:cxn ang="0">
                    <a:pos x="25" y="20"/>
                  </a:cxn>
                  <a:cxn ang="0">
                    <a:pos x="35" y="0"/>
                  </a:cxn>
                  <a:cxn ang="0">
                    <a:pos x="15" y="60"/>
                  </a:cxn>
                  <a:cxn ang="0">
                    <a:pos x="70" y="20"/>
                  </a:cxn>
                  <a:cxn ang="0">
                    <a:pos x="0" y="20"/>
                  </a:cxn>
                  <a:cxn ang="0">
                    <a:pos x="25" y="35"/>
                  </a:cxn>
                  <a:cxn ang="0">
                    <a:pos x="25" y="20"/>
                  </a:cxn>
                </a:cxnLst>
                <a:rect l="0" t="0" r="r" b="b"/>
                <a:pathLst>
                  <a:path w="70" h="60">
                    <a:moveTo>
                      <a:pt x="25" y="20"/>
                    </a:moveTo>
                    <a:lnTo>
                      <a:pt x="35" y="0"/>
                    </a:lnTo>
                    <a:lnTo>
                      <a:pt x="15" y="60"/>
                    </a:lnTo>
                    <a:lnTo>
                      <a:pt x="70" y="20"/>
                    </a:lnTo>
                    <a:lnTo>
                      <a:pt x="0" y="20"/>
                    </a:lnTo>
                    <a:lnTo>
                      <a:pt x="25" y="35"/>
                    </a:lnTo>
                    <a:lnTo>
                      <a:pt x="25" y="2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75" name="Freeform 712"/>
              <p:cNvSpPr>
                <a:spLocks noChangeAspect="1"/>
              </p:cNvSpPr>
              <p:nvPr userDrawn="1"/>
            </p:nvSpPr>
            <p:spPr bwMode="gray">
              <a:xfrm>
                <a:off x="436" y="4212"/>
                <a:ext cx="30" cy="21"/>
              </a:xfrm>
              <a:custGeom>
                <a:avLst/>
                <a:gdLst/>
                <a:ahLst/>
                <a:cxnLst>
                  <a:cxn ang="0">
                    <a:pos x="25" y="20"/>
                  </a:cxn>
                  <a:cxn ang="0">
                    <a:pos x="35" y="0"/>
                  </a:cxn>
                  <a:cxn ang="0">
                    <a:pos x="15" y="60"/>
                  </a:cxn>
                  <a:cxn ang="0">
                    <a:pos x="70" y="20"/>
                  </a:cxn>
                  <a:cxn ang="0">
                    <a:pos x="0" y="20"/>
                  </a:cxn>
                  <a:cxn ang="0">
                    <a:pos x="25" y="35"/>
                  </a:cxn>
                </a:cxnLst>
                <a:rect l="0" t="0" r="r" b="b"/>
                <a:pathLst>
                  <a:path w="70" h="60">
                    <a:moveTo>
                      <a:pt x="25" y="20"/>
                    </a:moveTo>
                    <a:lnTo>
                      <a:pt x="35" y="0"/>
                    </a:lnTo>
                    <a:lnTo>
                      <a:pt x="15" y="60"/>
                    </a:lnTo>
                    <a:lnTo>
                      <a:pt x="70" y="20"/>
                    </a:lnTo>
                    <a:lnTo>
                      <a:pt x="0" y="20"/>
                    </a:lnTo>
                    <a:lnTo>
                      <a:pt x="25" y="35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76" name="Freeform 713"/>
              <p:cNvSpPr>
                <a:spLocks noChangeAspect="1"/>
              </p:cNvSpPr>
              <p:nvPr userDrawn="1"/>
            </p:nvSpPr>
            <p:spPr bwMode="gray">
              <a:xfrm>
                <a:off x="444" y="4212"/>
                <a:ext cx="11" cy="21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5" y="20"/>
                  </a:cxn>
                  <a:cxn ang="0">
                    <a:pos x="30" y="35"/>
                  </a:cxn>
                  <a:cxn ang="0">
                    <a:pos x="35" y="60"/>
                  </a:cxn>
                  <a:cxn ang="0">
                    <a:pos x="15" y="45"/>
                  </a:cxn>
                  <a:cxn ang="0">
                    <a:pos x="0" y="35"/>
                  </a:cxn>
                  <a:cxn ang="0">
                    <a:pos x="15" y="0"/>
                  </a:cxn>
                </a:cxnLst>
                <a:rect l="0" t="0" r="r" b="b"/>
                <a:pathLst>
                  <a:path w="35" h="60">
                    <a:moveTo>
                      <a:pt x="15" y="0"/>
                    </a:moveTo>
                    <a:lnTo>
                      <a:pt x="25" y="20"/>
                    </a:lnTo>
                    <a:lnTo>
                      <a:pt x="30" y="35"/>
                    </a:lnTo>
                    <a:lnTo>
                      <a:pt x="35" y="60"/>
                    </a:lnTo>
                    <a:lnTo>
                      <a:pt x="15" y="45"/>
                    </a:lnTo>
                    <a:lnTo>
                      <a:pt x="0" y="3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77" name="Freeform 714"/>
              <p:cNvSpPr>
                <a:spLocks noChangeAspect="1"/>
              </p:cNvSpPr>
              <p:nvPr userDrawn="1"/>
            </p:nvSpPr>
            <p:spPr bwMode="gray">
              <a:xfrm>
                <a:off x="444" y="4212"/>
                <a:ext cx="11" cy="21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5" y="20"/>
                  </a:cxn>
                  <a:cxn ang="0">
                    <a:pos x="30" y="35"/>
                  </a:cxn>
                  <a:cxn ang="0">
                    <a:pos x="35" y="60"/>
                  </a:cxn>
                  <a:cxn ang="0">
                    <a:pos x="15" y="45"/>
                  </a:cxn>
                  <a:cxn ang="0">
                    <a:pos x="0" y="35"/>
                  </a:cxn>
                </a:cxnLst>
                <a:rect l="0" t="0" r="r" b="b"/>
                <a:pathLst>
                  <a:path w="35" h="60">
                    <a:moveTo>
                      <a:pt x="15" y="0"/>
                    </a:moveTo>
                    <a:lnTo>
                      <a:pt x="25" y="20"/>
                    </a:lnTo>
                    <a:lnTo>
                      <a:pt x="30" y="35"/>
                    </a:lnTo>
                    <a:lnTo>
                      <a:pt x="35" y="60"/>
                    </a:lnTo>
                    <a:lnTo>
                      <a:pt x="15" y="45"/>
                    </a:lnTo>
                    <a:lnTo>
                      <a:pt x="0" y="35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78" name="Freeform 715"/>
              <p:cNvSpPr>
                <a:spLocks noChangeAspect="1"/>
              </p:cNvSpPr>
              <p:nvPr userDrawn="1"/>
            </p:nvSpPr>
            <p:spPr bwMode="gray">
              <a:xfrm>
                <a:off x="436" y="4220"/>
                <a:ext cx="9" cy="6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0" y="0"/>
                  </a:cxn>
                  <a:cxn ang="0">
                    <a:pos x="20" y="15"/>
                  </a:cxn>
                </a:cxnLst>
                <a:rect l="0" t="0" r="r" b="b"/>
                <a:pathLst>
                  <a:path w="20" h="15">
                    <a:moveTo>
                      <a:pt x="20" y="15"/>
                    </a:moveTo>
                    <a:lnTo>
                      <a:pt x="0" y="0"/>
                    </a:lnTo>
                    <a:lnTo>
                      <a:pt x="2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79" name="Line 716"/>
              <p:cNvSpPr>
                <a:spLocks noChangeAspect="1" noChangeShapeType="1"/>
              </p:cNvSpPr>
              <p:nvPr userDrawn="1"/>
            </p:nvSpPr>
            <p:spPr bwMode="gray">
              <a:xfrm flipH="1" flipV="1">
                <a:off x="436" y="4220"/>
                <a:ext cx="9" cy="6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80" name="Freeform 717"/>
              <p:cNvSpPr>
                <a:spLocks noChangeAspect="1"/>
              </p:cNvSpPr>
              <p:nvPr userDrawn="1"/>
            </p:nvSpPr>
            <p:spPr bwMode="gray">
              <a:xfrm>
                <a:off x="354" y="4134"/>
                <a:ext cx="4" cy="15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35"/>
                  </a:cxn>
                  <a:cxn ang="0">
                    <a:pos x="10" y="0"/>
                  </a:cxn>
                  <a:cxn ang="0">
                    <a:pos x="5" y="15"/>
                  </a:cxn>
                </a:cxnLst>
                <a:rect l="0" t="0" r="r" b="b"/>
                <a:pathLst>
                  <a:path w="10" h="35">
                    <a:moveTo>
                      <a:pt x="5" y="15"/>
                    </a:moveTo>
                    <a:lnTo>
                      <a:pt x="0" y="35"/>
                    </a:lnTo>
                    <a:lnTo>
                      <a:pt x="10" y="0"/>
                    </a:lnTo>
                    <a:lnTo>
                      <a:pt x="5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81" name="Freeform 718"/>
              <p:cNvSpPr>
                <a:spLocks noChangeAspect="1"/>
              </p:cNvSpPr>
              <p:nvPr userDrawn="1"/>
            </p:nvSpPr>
            <p:spPr bwMode="gray">
              <a:xfrm>
                <a:off x="354" y="4134"/>
                <a:ext cx="4" cy="15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35"/>
                  </a:cxn>
                  <a:cxn ang="0">
                    <a:pos x="10" y="0"/>
                  </a:cxn>
                </a:cxnLst>
                <a:rect l="0" t="0" r="r" b="b"/>
                <a:pathLst>
                  <a:path w="10" h="35">
                    <a:moveTo>
                      <a:pt x="5" y="15"/>
                    </a:moveTo>
                    <a:lnTo>
                      <a:pt x="0" y="35"/>
                    </a:lnTo>
                    <a:lnTo>
                      <a:pt x="10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82" name="Freeform 719"/>
              <p:cNvSpPr>
                <a:spLocks noChangeAspect="1"/>
              </p:cNvSpPr>
              <p:nvPr userDrawn="1"/>
            </p:nvSpPr>
            <p:spPr bwMode="gray">
              <a:xfrm>
                <a:off x="348" y="4124"/>
                <a:ext cx="23" cy="25"/>
              </a:xfrm>
              <a:custGeom>
                <a:avLst/>
                <a:gdLst/>
                <a:ahLst/>
                <a:cxnLst>
                  <a:cxn ang="0">
                    <a:pos x="24" y="25"/>
                  </a:cxn>
                  <a:cxn ang="0">
                    <a:pos x="34" y="0"/>
                  </a:cxn>
                  <a:cxn ang="0">
                    <a:pos x="14" y="60"/>
                  </a:cxn>
                  <a:cxn ang="0">
                    <a:pos x="64" y="25"/>
                  </a:cxn>
                  <a:cxn ang="0">
                    <a:pos x="0" y="25"/>
                  </a:cxn>
                  <a:cxn ang="0">
                    <a:pos x="19" y="40"/>
                  </a:cxn>
                  <a:cxn ang="0">
                    <a:pos x="24" y="25"/>
                  </a:cxn>
                </a:cxnLst>
                <a:rect l="0" t="0" r="r" b="b"/>
                <a:pathLst>
                  <a:path w="64" h="60">
                    <a:moveTo>
                      <a:pt x="24" y="25"/>
                    </a:moveTo>
                    <a:lnTo>
                      <a:pt x="34" y="0"/>
                    </a:lnTo>
                    <a:lnTo>
                      <a:pt x="14" y="60"/>
                    </a:lnTo>
                    <a:lnTo>
                      <a:pt x="64" y="25"/>
                    </a:lnTo>
                    <a:lnTo>
                      <a:pt x="0" y="25"/>
                    </a:lnTo>
                    <a:lnTo>
                      <a:pt x="19" y="40"/>
                    </a:lnTo>
                    <a:lnTo>
                      <a:pt x="24" y="2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83" name="Freeform 720"/>
              <p:cNvSpPr>
                <a:spLocks noChangeAspect="1"/>
              </p:cNvSpPr>
              <p:nvPr userDrawn="1"/>
            </p:nvSpPr>
            <p:spPr bwMode="gray">
              <a:xfrm>
                <a:off x="348" y="4124"/>
                <a:ext cx="23" cy="25"/>
              </a:xfrm>
              <a:custGeom>
                <a:avLst/>
                <a:gdLst/>
                <a:ahLst/>
                <a:cxnLst>
                  <a:cxn ang="0">
                    <a:pos x="24" y="25"/>
                  </a:cxn>
                  <a:cxn ang="0">
                    <a:pos x="34" y="0"/>
                  </a:cxn>
                  <a:cxn ang="0">
                    <a:pos x="14" y="60"/>
                  </a:cxn>
                  <a:cxn ang="0">
                    <a:pos x="64" y="25"/>
                  </a:cxn>
                  <a:cxn ang="0">
                    <a:pos x="0" y="25"/>
                  </a:cxn>
                  <a:cxn ang="0">
                    <a:pos x="19" y="40"/>
                  </a:cxn>
                </a:cxnLst>
                <a:rect l="0" t="0" r="r" b="b"/>
                <a:pathLst>
                  <a:path w="64" h="60">
                    <a:moveTo>
                      <a:pt x="24" y="25"/>
                    </a:moveTo>
                    <a:lnTo>
                      <a:pt x="34" y="0"/>
                    </a:lnTo>
                    <a:lnTo>
                      <a:pt x="14" y="60"/>
                    </a:lnTo>
                    <a:lnTo>
                      <a:pt x="64" y="25"/>
                    </a:lnTo>
                    <a:lnTo>
                      <a:pt x="0" y="25"/>
                    </a:lnTo>
                    <a:lnTo>
                      <a:pt x="19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84" name="Freeform 721"/>
              <p:cNvSpPr>
                <a:spLocks noChangeAspect="1"/>
              </p:cNvSpPr>
              <p:nvPr userDrawn="1"/>
            </p:nvSpPr>
            <p:spPr bwMode="gray">
              <a:xfrm>
                <a:off x="356" y="4124"/>
                <a:ext cx="14" cy="2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0" y="25"/>
                  </a:cxn>
                  <a:cxn ang="0">
                    <a:pos x="25" y="40"/>
                  </a:cxn>
                  <a:cxn ang="0">
                    <a:pos x="35" y="60"/>
                  </a:cxn>
                  <a:cxn ang="0">
                    <a:pos x="15" y="45"/>
                  </a:cxn>
                  <a:cxn ang="0">
                    <a:pos x="0" y="40"/>
                  </a:cxn>
                  <a:cxn ang="0">
                    <a:pos x="15" y="0"/>
                  </a:cxn>
                </a:cxnLst>
                <a:rect l="0" t="0" r="r" b="b"/>
                <a:pathLst>
                  <a:path w="35" h="60">
                    <a:moveTo>
                      <a:pt x="15" y="0"/>
                    </a:moveTo>
                    <a:lnTo>
                      <a:pt x="20" y="25"/>
                    </a:lnTo>
                    <a:lnTo>
                      <a:pt x="25" y="40"/>
                    </a:lnTo>
                    <a:lnTo>
                      <a:pt x="35" y="60"/>
                    </a:lnTo>
                    <a:lnTo>
                      <a:pt x="15" y="45"/>
                    </a:lnTo>
                    <a:lnTo>
                      <a:pt x="0" y="4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85" name="Freeform 722"/>
              <p:cNvSpPr>
                <a:spLocks noChangeAspect="1"/>
              </p:cNvSpPr>
              <p:nvPr userDrawn="1"/>
            </p:nvSpPr>
            <p:spPr bwMode="gray">
              <a:xfrm>
                <a:off x="356" y="4124"/>
                <a:ext cx="14" cy="2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0" y="25"/>
                  </a:cxn>
                  <a:cxn ang="0">
                    <a:pos x="25" y="40"/>
                  </a:cxn>
                  <a:cxn ang="0">
                    <a:pos x="35" y="60"/>
                  </a:cxn>
                  <a:cxn ang="0">
                    <a:pos x="15" y="45"/>
                  </a:cxn>
                  <a:cxn ang="0">
                    <a:pos x="0" y="40"/>
                  </a:cxn>
                </a:cxnLst>
                <a:rect l="0" t="0" r="r" b="b"/>
                <a:pathLst>
                  <a:path w="35" h="60">
                    <a:moveTo>
                      <a:pt x="15" y="0"/>
                    </a:moveTo>
                    <a:lnTo>
                      <a:pt x="20" y="25"/>
                    </a:lnTo>
                    <a:lnTo>
                      <a:pt x="25" y="40"/>
                    </a:lnTo>
                    <a:lnTo>
                      <a:pt x="35" y="60"/>
                    </a:lnTo>
                    <a:lnTo>
                      <a:pt x="15" y="45"/>
                    </a:lnTo>
                    <a:lnTo>
                      <a:pt x="0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86" name="Freeform 723"/>
              <p:cNvSpPr>
                <a:spLocks noChangeAspect="1"/>
              </p:cNvSpPr>
              <p:nvPr userDrawn="1"/>
            </p:nvSpPr>
            <p:spPr bwMode="gray">
              <a:xfrm>
                <a:off x="348" y="4134"/>
                <a:ext cx="8" cy="6"/>
              </a:xfrm>
              <a:custGeom>
                <a:avLst/>
                <a:gdLst/>
                <a:ahLst/>
                <a:cxnLst>
                  <a:cxn ang="0">
                    <a:pos x="19" y="15"/>
                  </a:cxn>
                  <a:cxn ang="0">
                    <a:pos x="0" y="0"/>
                  </a:cxn>
                  <a:cxn ang="0">
                    <a:pos x="19" y="15"/>
                  </a:cxn>
                </a:cxnLst>
                <a:rect l="0" t="0" r="r" b="b"/>
                <a:pathLst>
                  <a:path w="19" h="15">
                    <a:moveTo>
                      <a:pt x="19" y="15"/>
                    </a:moveTo>
                    <a:lnTo>
                      <a:pt x="0" y="0"/>
                    </a:lnTo>
                    <a:lnTo>
                      <a:pt x="19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87" name="Line 724"/>
              <p:cNvSpPr>
                <a:spLocks noChangeAspect="1" noChangeShapeType="1"/>
              </p:cNvSpPr>
              <p:nvPr userDrawn="1"/>
            </p:nvSpPr>
            <p:spPr bwMode="gray">
              <a:xfrm flipH="1" flipV="1">
                <a:off x="348" y="4134"/>
                <a:ext cx="8" cy="6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88" name="Freeform 725"/>
              <p:cNvSpPr>
                <a:spLocks noChangeAspect="1"/>
              </p:cNvSpPr>
              <p:nvPr userDrawn="1"/>
            </p:nvSpPr>
            <p:spPr bwMode="gray">
              <a:xfrm>
                <a:off x="396" y="4060"/>
                <a:ext cx="4" cy="13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35"/>
                  </a:cxn>
                  <a:cxn ang="0">
                    <a:pos x="10" y="0"/>
                  </a:cxn>
                  <a:cxn ang="0">
                    <a:pos x="5" y="15"/>
                  </a:cxn>
                </a:cxnLst>
                <a:rect l="0" t="0" r="r" b="b"/>
                <a:pathLst>
                  <a:path w="10" h="35">
                    <a:moveTo>
                      <a:pt x="5" y="15"/>
                    </a:moveTo>
                    <a:lnTo>
                      <a:pt x="0" y="35"/>
                    </a:lnTo>
                    <a:lnTo>
                      <a:pt x="10" y="0"/>
                    </a:lnTo>
                    <a:lnTo>
                      <a:pt x="5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89" name="Freeform 726"/>
              <p:cNvSpPr>
                <a:spLocks noChangeAspect="1"/>
              </p:cNvSpPr>
              <p:nvPr userDrawn="1"/>
            </p:nvSpPr>
            <p:spPr bwMode="gray">
              <a:xfrm>
                <a:off x="396" y="4060"/>
                <a:ext cx="4" cy="13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35"/>
                  </a:cxn>
                  <a:cxn ang="0">
                    <a:pos x="10" y="0"/>
                  </a:cxn>
                </a:cxnLst>
                <a:rect l="0" t="0" r="r" b="b"/>
                <a:pathLst>
                  <a:path w="10" h="35">
                    <a:moveTo>
                      <a:pt x="5" y="15"/>
                    </a:moveTo>
                    <a:lnTo>
                      <a:pt x="0" y="35"/>
                    </a:lnTo>
                    <a:lnTo>
                      <a:pt x="10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90" name="Freeform 727"/>
              <p:cNvSpPr>
                <a:spLocks noChangeAspect="1"/>
              </p:cNvSpPr>
              <p:nvPr userDrawn="1"/>
            </p:nvSpPr>
            <p:spPr bwMode="gray">
              <a:xfrm>
                <a:off x="390" y="4052"/>
                <a:ext cx="28" cy="21"/>
              </a:xfrm>
              <a:custGeom>
                <a:avLst/>
                <a:gdLst/>
                <a:ahLst/>
                <a:cxnLst>
                  <a:cxn ang="0">
                    <a:pos x="25" y="20"/>
                  </a:cxn>
                  <a:cxn ang="0">
                    <a:pos x="35" y="0"/>
                  </a:cxn>
                  <a:cxn ang="0">
                    <a:pos x="15" y="55"/>
                  </a:cxn>
                  <a:cxn ang="0">
                    <a:pos x="70" y="20"/>
                  </a:cxn>
                  <a:cxn ang="0">
                    <a:pos x="0" y="20"/>
                  </a:cxn>
                  <a:cxn ang="0">
                    <a:pos x="25" y="35"/>
                  </a:cxn>
                  <a:cxn ang="0">
                    <a:pos x="25" y="20"/>
                  </a:cxn>
                </a:cxnLst>
                <a:rect l="0" t="0" r="r" b="b"/>
                <a:pathLst>
                  <a:path w="70" h="55">
                    <a:moveTo>
                      <a:pt x="25" y="20"/>
                    </a:moveTo>
                    <a:lnTo>
                      <a:pt x="35" y="0"/>
                    </a:lnTo>
                    <a:lnTo>
                      <a:pt x="15" y="55"/>
                    </a:lnTo>
                    <a:lnTo>
                      <a:pt x="70" y="20"/>
                    </a:lnTo>
                    <a:lnTo>
                      <a:pt x="0" y="20"/>
                    </a:lnTo>
                    <a:lnTo>
                      <a:pt x="25" y="35"/>
                    </a:lnTo>
                    <a:lnTo>
                      <a:pt x="25" y="2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91" name="Freeform 728"/>
              <p:cNvSpPr>
                <a:spLocks noChangeAspect="1"/>
              </p:cNvSpPr>
              <p:nvPr userDrawn="1"/>
            </p:nvSpPr>
            <p:spPr bwMode="gray">
              <a:xfrm>
                <a:off x="390" y="4052"/>
                <a:ext cx="28" cy="21"/>
              </a:xfrm>
              <a:custGeom>
                <a:avLst/>
                <a:gdLst/>
                <a:ahLst/>
                <a:cxnLst>
                  <a:cxn ang="0">
                    <a:pos x="25" y="20"/>
                  </a:cxn>
                  <a:cxn ang="0">
                    <a:pos x="35" y="0"/>
                  </a:cxn>
                  <a:cxn ang="0">
                    <a:pos x="15" y="55"/>
                  </a:cxn>
                  <a:cxn ang="0">
                    <a:pos x="70" y="20"/>
                  </a:cxn>
                  <a:cxn ang="0">
                    <a:pos x="0" y="20"/>
                  </a:cxn>
                  <a:cxn ang="0">
                    <a:pos x="25" y="35"/>
                  </a:cxn>
                </a:cxnLst>
                <a:rect l="0" t="0" r="r" b="b"/>
                <a:pathLst>
                  <a:path w="70" h="55">
                    <a:moveTo>
                      <a:pt x="25" y="20"/>
                    </a:moveTo>
                    <a:lnTo>
                      <a:pt x="35" y="0"/>
                    </a:lnTo>
                    <a:lnTo>
                      <a:pt x="15" y="55"/>
                    </a:lnTo>
                    <a:lnTo>
                      <a:pt x="70" y="20"/>
                    </a:lnTo>
                    <a:lnTo>
                      <a:pt x="0" y="20"/>
                    </a:lnTo>
                    <a:lnTo>
                      <a:pt x="25" y="35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92" name="Freeform 729"/>
              <p:cNvSpPr>
                <a:spLocks noChangeAspect="1"/>
              </p:cNvSpPr>
              <p:nvPr userDrawn="1"/>
            </p:nvSpPr>
            <p:spPr bwMode="gray">
              <a:xfrm>
                <a:off x="398" y="4052"/>
                <a:ext cx="14" cy="21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5" y="20"/>
                  </a:cxn>
                  <a:cxn ang="0">
                    <a:pos x="30" y="35"/>
                  </a:cxn>
                  <a:cxn ang="0">
                    <a:pos x="35" y="55"/>
                  </a:cxn>
                  <a:cxn ang="0">
                    <a:pos x="15" y="45"/>
                  </a:cxn>
                  <a:cxn ang="0">
                    <a:pos x="0" y="35"/>
                  </a:cxn>
                  <a:cxn ang="0">
                    <a:pos x="15" y="0"/>
                  </a:cxn>
                </a:cxnLst>
                <a:rect l="0" t="0" r="r" b="b"/>
                <a:pathLst>
                  <a:path w="35" h="55">
                    <a:moveTo>
                      <a:pt x="15" y="0"/>
                    </a:moveTo>
                    <a:lnTo>
                      <a:pt x="25" y="20"/>
                    </a:lnTo>
                    <a:lnTo>
                      <a:pt x="30" y="35"/>
                    </a:lnTo>
                    <a:lnTo>
                      <a:pt x="35" y="55"/>
                    </a:lnTo>
                    <a:lnTo>
                      <a:pt x="15" y="45"/>
                    </a:lnTo>
                    <a:lnTo>
                      <a:pt x="0" y="3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93" name="Freeform 730"/>
              <p:cNvSpPr>
                <a:spLocks noChangeAspect="1"/>
              </p:cNvSpPr>
              <p:nvPr userDrawn="1"/>
            </p:nvSpPr>
            <p:spPr bwMode="gray">
              <a:xfrm>
                <a:off x="398" y="4052"/>
                <a:ext cx="14" cy="21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5" y="20"/>
                  </a:cxn>
                  <a:cxn ang="0">
                    <a:pos x="30" y="35"/>
                  </a:cxn>
                  <a:cxn ang="0">
                    <a:pos x="35" y="55"/>
                  </a:cxn>
                  <a:cxn ang="0">
                    <a:pos x="15" y="45"/>
                  </a:cxn>
                  <a:cxn ang="0">
                    <a:pos x="0" y="35"/>
                  </a:cxn>
                </a:cxnLst>
                <a:rect l="0" t="0" r="r" b="b"/>
                <a:pathLst>
                  <a:path w="35" h="55">
                    <a:moveTo>
                      <a:pt x="15" y="0"/>
                    </a:moveTo>
                    <a:lnTo>
                      <a:pt x="25" y="20"/>
                    </a:lnTo>
                    <a:lnTo>
                      <a:pt x="30" y="35"/>
                    </a:lnTo>
                    <a:lnTo>
                      <a:pt x="35" y="55"/>
                    </a:lnTo>
                    <a:lnTo>
                      <a:pt x="15" y="45"/>
                    </a:lnTo>
                    <a:lnTo>
                      <a:pt x="0" y="35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94" name="Freeform 731"/>
              <p:cNvSpPr>
                <a:spLocks noChangeAspect="1"/>
              </p:cNvSpPr>
              <p:nvPr userDrawn="1"/>
            </p:nvSpPr>
            <p:spPr bwMode="gray">
              <a:xfrm>
                <a:off x="390" y="4060"/>
                <a:ext cx="8" cy="6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0" y="0"/>
                  </a:cxn>
                  <a:cxn ang="0">
                    <a:pos x="20" y="15"/>
                  </a:cxn>
                </a:cxnLst>
                <a:rect l="0" t="0" r="r" b="b"/>
                <a:pathLst>
                  <a:path w="20" h="15">
                    <a:moveTo>
                      <a:pt x="20" y="15"/>
                    </a:moveTo>
                    <a:lnTo>
                      <a:pt x="0" y="0"/>
                    </a:lnTo>
                    <a:lnTo>
                      <a:pt x="2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95" name="Line 732"/>
              <p:cNvSpPr>
                <a:spLocks noChangeAspect="1" noChangeShapeType="1"/>
              </p:cNvSpPr>
              <p:nvPr userDrawn="1"/>
            </p:nvSpPr>
            <p:spPr bwMode="gray">
              <a:xfrm flipH="1" flipV="1">
                <a:off x="390" y="4060"/>
                <a:ext cx="8" cy="6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96" name="Freeform 733"/>
              <p:cNvSpPr>
                <a:spLocks noChangeAspect="1"/>
              </p:cNvSpPr>
              <p:nvPr userDrawn="1"/>
            </p:nvSpPr>
            <p:spPr bwMode="gray">
              <a:xfrm>
                <a:off x="364" y="4091"/>
                <a:ext cx="8" cy="15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0" y="35"/>
                  </a:cxn>
                  <a:cxn ang="0">
                    <a:pos x="15" y="0"/>
                  </a:cxn>
                  <a:cxn ang="0">
                    <a:pos x="10" y="15"/>
                  </a:cxn>
                </a:cxnLst>
                <a:rect l="0" t="0" r="r" b="b"/>
                <a:pathLst>
                  <a:path w="15" h="35">
                    <a:moveTo>
                      <a:pt x="10" y="15"/>
                    </a:moveTo>
                    <a:lnTo>
                      <a:pt x="0" y="35"/>
                    </a:lnTo>
                    <a:lnTo>
                      <a:pt x="15" y="0"/>
                    </a:lnTo>
                    <a:lnTo>
                      <a:pt x="1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97" name="Freeform 734"/>
              <p:cNvSpPr>
                <a:spLocks noChangeAspect="1"/>
              </p:cNvSpPr>
              <p:nvPr userDrawn="1"/>
            </p:nvSpPr>
            <p:spPr bwMode="gray">
              <a:xfrm>
                <a:off x="364" y="4091"/>
                <a:ext cx="8" cy="15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0" y="35"/>
                  </a:cxn>
                  <a:cxn ang="0">
                    <a:pos x="15" y="0"/>
                  </a:cxn>
                </a:cxnLst>
                <a:rect l="0" t="0" r="r" b="b"/>
                <a:pathLst>
                  <a:path w="15" h="35">
                    <a:moveTo>
                      <a:pt x="10" y="15"/>
                    </a:moveTo>
                    <a:lnTo>
                      <a:pt x="0" y="35"/>
                    </a:lnTo>
                    <a:lnTo>
                      <a:pt x="15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98" name="Freeform 735"/>
              <p:cNvSpPr>
                <a:spLocks noChangeAspect="1"/>
              </p:cNvSpPr>
              <p:nvPr userDrawn="1"/>
            </p:nvSpPr>
            <p:spPr bwMode="gray">
              <a:xfrm>
                <a:off x="358" y="4084"/>
                <a:ext cx="28" cy="22"/>
              </a:xfrm>
              <a:custGeom>
                <a:avLst/>
                <a:gdLst/>
                <a:ahLst/>
                <a:cxnLst>
                  <a:cxn ang="0">
                    <a:pos x="30" y="20"/>
                  </a:cxn>
                  <a:cxn ang="0">
                    <a:pos x="35" y="0"/>
                  </a:cxn>
                  <a:cxn ang="0">
                    <a:pos x="15" y="55"/>
                  </a:cxn>
                  <a:cxn ang="0">
                    <a:pos x="70" y="20"/>
                  </a:cxn>
                  <a:cxn ang="0">
                    <a:pos x="0" y="20"/>
                  </a:cxn>
                  <a:cxn ang="0">
                    <a:pos x="25" y="35"/>
                  </a:cxn>
                  <a:cxn ang="0">
                    <a:pos x="30" y="20"/>
                  </a:cxn>
                </a:cxnLst>
                <a:rect l="0" t="0" r="r" b="b"/>
                <a:pathLst>
                  <a:path w="70" h="55">
                    <a:moveTo>
                      <a:pt x="30" y="20"/>
                    </a:moveTo>
                    <a:lnTo>
                      <a:pt x="35" y="0"/>
                    </a:lnTo>
                    <a:lnTo>
                      <a:pt x="15" y="55"/>
                    </a:lnTo>
                    <a:lnTo>
                      <a:pt x="70" y="20"/>
                    </a:lnTo>
                    <a:lnTo>
                      <a:pt x="0" y="20"/>
                    </a:lnTo>
                    <a:lnTo>
                      <a:pt x="25" y="35"/>
                    </a:lnTo>
                    <a:lnTo>
                      <a:pt x="30" y="2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99" name="Freeform 736"/>
              <p:cNvSpPr>
                <a:spLocks noChangeAspect="1"/>
              </p:cNvSpPr>
              <p:nvPr userDrawn="1"/>
            </p:nvSpPr>
            <p:spPr bwMode="gray">
              <a:xfrm>
                <a:off x="358" y="4084"/>
                <a:ext cx="28" cy="22"/>
              </a:xfrm>
              <a:custGeom>
                <a:avLst/>
                <a:gdLst/>
                <a:ahLst/>
                <a:cxnLst>
                  <a:cxn ang="0">
                    <a:pos x="30" y="20"/>
                  </a:cxn>
                  <a:cxn ang="0">
                    <a:pos x="35" y="0"/>
                  </a:cxn>
                  <a:cxn ang="0">
                    <a:pos x="15" y="55"/>
                  </a:cxn>
                  <a:cxn ang="0">
                    <a:pos x="70" y="20"/>
                  </a:cxn>
                  <a:cxn ang="0">
                    <a:pos x="0" y="20"/>
                  </a:cxn>
                  <a:cxn ang="0">
                    <a:pos x="25" y="35"/>
                  </a:cxn>
                </a:cxnLst>
                <a:rect l="0" t="0" r="r" b="b"/>
                <a:pathLst>
                  <a:path w="70" h="55">
                    <a:moveTo>
                      <a:pt x="30" y="20"/>
                    </a:moveTo>
                    <a:lnTo>
                      <a:pt x="35" y="0"/>
                    </a:lnTo>
                    <a:lnTo>
                      <a:pt x="15" y="55"/>
                    </a:lnTo>
                    <a:lnTo>
                      <a:pt x="70" y="20"/>
                    </a:lnTo>
                    <a:lnTo>
                      <a:pt x="0" y="20"/>
                    </a:lnTo>
                    <a:lnTo>
                      <a:pt x="25" y="35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00" name="Freeform 737"/>
              <p:cNvSpPr>
                <a:spLocks noChangeAspect="1"/>
              </p:cNvSpPr>
              <p:nvPr userDrawn="1"/>
            </p:nvSpPr>
            <p:spPr bwMode="gray">
              <a:xfrm>
                <a:off x="368" y="4084"/>
                <a:ext cx="12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0"/>
                  </a:cxn>
                  <a:cxn ang="0">
                    <a:pos x="25" y="35"/>
                  </a:cxn>
                  <a:cxn ang="0">
                    <a:pos x="30" y="55"/>
                  </a:cxn>
                  <a:cxn ang="0">
                    <a:pos x="10" y="45"/>
                  </a:cxn>
                  <a:cxn ang="0">
                    <a:pos x="0" y="35"/>
                  </a:cxn>
                  <a:cxn ang="0">
                    <a:pos x="10" y="0"/>
                  </a:cxn>
                </a:cxnLst>
                <a:rect l="0" t="0" r="r" b="b"/>
                <a:pathLst>
                  <a:path w="30" h="55">
                    <a:moveTo>
                      <a:pt x="10" y="0"/>
                    </a:moveTo>
                    <a:lnTo>
                      <a:pt x="20" y="20"/>
                    </a:lnTo>
                    <a:lnTo>
                      <a:pt x="25" y="35"/>
                    </a:lnTo>
                    <a:lnTo>
                      <a:pt x="30" y="55"/>
                    </a:lnTo>
                    <a:lnTo>
                      <a:pt x="10" y="45"/>
                    </a:lnTo>
                    <a:lnTo>
                      <a:pt x="0" y="35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01" name="Freeform 738"/>
              <p:cNvSpPr>
                <a:spLocks noChangeAspect="1"/>
              </p:cNvSpPr>
              <p:nvPr userDrawn="1"/>
            </p:nvSpPr>
            <p:spPr bwMode="gray">
              <a:xfrm>
                <a:off x="368" y="4084"/>
                <a:ext cx="12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0"/>
                  </a:cxn>
                  <a:cxn ang="0">
                    <a:pos x="25" y="35"/>
                  </a:cxn>
                  <a:cxn ang="0">
                    <a:pos x="30" y="55"/>
                  </a:cxn>
                  <a:cxn ang="0">
                    <a:pos x="10" y="45"/>
                  </a:cxn>
                  <a:cxn ang="0">
                    <a:pos x="0" y="35"/>
                  </a:cxn>
                </a:cxnLst>
                <a:rect l="0" t="0" r="r" b="b"/>
                <a:pathLst>
                  <a:path w="30" h="55">
                    <a:moveTo>
                      <a:pt x="10" y="0"/>
                    </a:moveTo>
                    <a:lnTo>
                      <a:pt x="20" y="20"/>
                    </a:lnTo>
                    <a:lnTo>
                      <a:pt x="25" y="35"/>
                    </a:lnTo>
                    <a:lnTo>
                      <a:pt x="30" y="55"/>
                    </a:lnTo>
                    <a:lnTo>
                      <a:pt x="10" y="45"/>
                    </a:lnTo>
                    <a:lnTo>
                      <a:pt x="0" y="35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02" name="Freeform 739"/>
              <p:cNvSpPr>
                <a:spLocks noChangeAspect="1"/>
              </p:cNvSpPr>
              <p:nvPr userDrawn="1"/>
            </p:nvSpPr>
            <p:spPr bwMode="gray">
              <a:xfrm>
                <a:off x="360" y="4091"/>
                <a:ext cx="8" cy="7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0" y="0"/>
                  </a:cxn>
                  <a:cxn ang="0">
                    <a:pos x="20" y="15"/>
                  </a:cxn>
                </a:cxnLst>
                <a:rect l="0" t="0" r="r" b="b"/>
                <a:pathLst>
                  <a:path w="20" h="15">
                    <a:moveTo>
                      <a:pt x="20" y="15"/>
                    </a:moveTo>
                    <a:lnTo>
                      <a:pt x="0" y="0"/>
                    </a:lnTo>
                    <a:lnTo>
                      <a:pt x="2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03" name="Line 740"/>
              <p:cNvSpPr>
                <a:spLocks noChangeAspect="1" noChangeShapeType="1"/>
              </p:cNvSpPr>
              <p:nvPr userDrawn="1"/>
            </p:nvSpPr>
            <p:spPr bwMode="gray">
              <a:xfrm flipH="1" flipV="1">
                <a:off x="360" y="4091"/>
                <a:ext cx="8" cy="7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04" name="Freeform 741"/>
              <p:cNvSpPr>
                <a:spLocks noChangeAspect="1"/>
              </p:cNvSpPr>
              <p:nvPr userDrawn="1"/>
            </p:nvSpPr>
            <p:spPr bwMode="gray">
              <a:xfrm>
                <a:off x="442" y="4048"/>
                <a:ext cx="6" cy="16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0" y="35"/>
                  </a:cxn>
                  <a:cxn ang="0">
                    <a:pos x="15" y="0"/>
                  </a:cxn>
                  <a:cxn ang="0">
                    <a:pos x="10" y="15"/>
                  </a:cxn>
                </a:cxnLst>
                <a:rect l="0" t="0" r="r" b="b"/>
                <a:pathLst>
                  <a:path w="15" h="35">
                    <a:moveTo>
                      <a:pt x="10" y="15"/>
                    </a:moveTo>
                    <a:lnTo>
                      <a:pt x="0" y="35"/>
                    </a:lnTo>
                    <a:lnTo>
                      <a:pt x="15" y="0"/>
                    </a:lnTo>
                    <a:lnTo>
                      <a:pt x="1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05" name="Freeform 742"/>
              <p:cNvSpPr>
                <a:spLocks noChangeAspect="1"/>
              </p:cNvSpPr>
              <p:nvPr userDrawn="1"/>
            </p:nvSpPr>
            <p:spPr bwMode="gray">
              <a:xfrm>
                <a:off x="442" y="4048"/>
                <a:ext cx="6" cy="16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0" y="35"/>
                  </a:cxn>
                  <a:cxn ang="0">
                    <a:pos x="15" y="0"/>
                  </a:cxn>
                </a:cxnLst>
                <a:rect l="0" t="0" r="r" b="b"/>
                <a:pathLst>
                  <a:path w="15" h="35">
                    <a:moveTo>
                      <a:pt x="10" y="15"/>
                    </a:moveTo>
                    <a:lnTo>
                      <a:pt x="0" y="35"/>
                    </a:lnTo>
                    <a:lnTo>
                      <a:pt x="15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06" name="Freeform 743"/>
              <p:cNvSpPr>
                <a:spLocks noChangeAspect="1"/>
              </p:cNvSpPr>
              <p:nvPr userDrawn="1"/>
            </p:nvSpPr>
            <p:spPr bwMode="gray">
              <a:xfrm>
                <a:off x="438" y="4038"/>
                <a:ext cx="28" cy="26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0" y="0"/>
                  </a:cxn>
                  <a:cxn ang="0">
                    <a:pos x="10" y="60"/>
                  </a:cxn>
                  <a:cxn ang="0">
                    <a:pos x="65" y="25"/>
                  </a:cxn>
                  <a:cxn ang="0">
                    <a:pos x="0" y="25"/>
                  </a:cxn>
                  <a:cxn ang="0">
                    <a:pos x="20" y="40"/>
                  </a:cxn>
                  <a:cxn ang="0">
                    <a:pos x="25" y="25"/>
                  </a:cxn>
                </a:cxnLst>
                <a:rect l="0" t="0" r="r" b="b"/>
                <a:pathLst>
                  <a:path w="65" h="60">
                    <a:moveTo>
                      <a:pt x="25" y="25"/>
                    </a:moveTo>
                    <a:lnTo>
                      <a:pt x="30" y="0"/>
                    </a:lnTo>
                    <a:lnTo>
                      <a:pt x="10" y="60"/>
                    </a:lnTo>
                    <a:lnTo>
                      <a:pt x="65" y="25"/>
                    </a:lnTo>
                    <a:lnTo>
                      <a:pt x="0" y="25"/>
                    </a:lnTo>
                    <a:lnTo>
                      <a:pt x="20" y="40"/>
                    </a:lnTo>
                    <a:lnTo>
                      <a:pt x="25" y="2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07" name="Freeform 744"/>
              <p:cNvSpPr>
                <a:spLocks noChangeAspect="1"/>
              </p:cNvSpPr>
              <p:nvPr userDrawn="1"/>
            </p:nvSpPr>
            <p:spPr bwMode="gray">
              <a:xfrm>
                <a:off x="438" y="4038"/>
                <a:ext cx="28" cy="26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0" y="0"/>
                  </a:cxn>
                  <a:cxn ang="0">
                    <a:pos x="10" y="60"/>
                  </a:cxn>
                  <a:cxn ang="0">
                    <a:pos x="65" y="25"/>
                  </a:cxn>
                  <a:cxn ang="0">
                    <a:pos x="0" y="25"/>
                  </a:cxn>
                  <a:cxn ang="0">
                    <a:pos x="20" y="40"/>
                  </a:cxn>
                </a:cxnLst>
                <a:rect l="0" t="0" r="r" b="b"/>
                <a:pathLst>
                  <a:path w="65" h="60">
                    <a:moveTo>
                      <a:pt x="25" y="25"/>
                    </a:moveTo>
                    <a:lnTo>
                      <a:pt x="30" y="0"/>
                    </a:lnTo>
                    <a:lnTo>
                      <a:pt x="10" y="60"/>
                    </a:lnTo>
                    <a:lnTo>
                      <a:pt x="65" y="25"/>
                    </a:lnTo>
                    <a:lnTo>
                      <a:pt x="0" y="25"/>
                    </a:lnTo>
                    <a:lnTo>
                      <a:pt x="20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08" name="Freeform 745"/>
              <p:cNvSpPr>
                <a:spLocks noChangeAspect="1"/>
              </p:cNvSpPr>
              <p:nvPr userDrawn="1"/>
            </p:nvSpPr>
            <p:spPr bwMode="gray">
              <a:xfrm>
                <a:off x="446" y="4038"/>
                <a:ext cx="12" cy="2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5"/>
                  </a:cxn>
                  <a:cxn ang="0">
                    <a:pos x="25" y="40"/>
                  </a:cxn>
                  <a:cxn ang="0">
                    <a:pos x="30" y="60"/>
                  </a:cxn>
                  <a:cxn ang="0">
                    <a:pos x="10" y="45"/>
                  </a:cxn>
                  <a:cxn ang="0">
                    <a:pos x="0" y="40"/>
                  </a:cxn>
                  <a:cxn ang="0">
                    <a:pos x="10" y="0"/>
                  </a:cxn>
                </a:cxnLst>
                <a:rect l="0" t="0" r="r" b="b"/>
                <a:pathLst>
                  <a:path w="30" h="60">
                    <a:moveTo>
                      <a:pt x="10" y="0"/>
                    </a:moveTo>
                    <a:lnTo>
                      <a:pt x="20" y="25"/>
                    </a:lnTo>
                    <a:lnTo>
                      <a:pt x="25" y="40"/>
                    </a:lnTo>
                    <a:lnTo>
                      <a:pt x="30" y="60"/>
                    </a:lnTo>
                    <a:lnTo>
                      <a:pt x="10" y="45"/>
                    </a:lnTo>
                    <a:lnTo>
                      <a:pt x="0" y="4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09" name="Freeform 746"/>
              <p:cNvSpPr>
                <a:spLocks noChangeAspect="1"/>
              </p:cNvSpPr>
              <p:nvPr userDrawn="1"/>
            </p:nvSpPr>
            <p:spPr bwMode="gray">
              <a:xfrm>
                <a:off x="446" y="4038"/>
                <a:ext cx="12" cy="2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5"/>
                  </a:cxn>
                  <a:cxn ang="0">
                    <a:pos x="25" y="40"/>
                  </a:cxn>
                  <a:cxn ang="0">
                    <a:pos x="30" y="60"/>
                  </a:cxn>
                  <a:cxn ang="0">
                    <a:pos x="10" y="45"/>
                  </a:cxn>
                  <a:cxn ang="0">
                    <a:pos x="0" y="40"/>
                  </a:cxn>
                </a:cxnLst>
                <a:rect l="0" t="0" r="r" b="b"/>
                <a:pathLst>
                  <a:path w="30" h="60">
                    <a:moveTo>
                      <a:pt x="10" y="0"/>
                    </a:moveTo>
                    <a:lnTo>
                      <a:pt x="20" y="25"/>
                    </a:lnTo>
                    <a:lnTo>
                      <a:pt x="25" y="40"/>
                    </a:lnTo>
                    <a:lnTo>
                      <a:pt x="30" y="60"/>
                    </a:lnTo>
                    <a:lnTo>
                      <a:pt x="10" y="45"/>
                    </a:lnTo>
                    <a:lnTo>
                      <a:pt x="0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0" name="Freeform 747"/>
              <p:cNvSpPr>
                <a:spLocks noChangeAspect="1"/>
              </p:cNvSpPr>
              <p:nvPr userDrawn="1"/>
            </p:nvSpPr>
            <p:spPr bwMode="gray">
              <a:xfrm>
                <a:off x="438" y="4048"/>
                <a:ext cx="8" cy="7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0" y="0"/>
                  </a:cxn>
                  <a:cxn ang="0">
                    <a:pos x="20" y="15"/>
                  </a:cxn>
                </a:cxnLst>
                <a:rect l="0" t="0" r="r" b="b"/>
                <a:pathLst>
                  <a:path w="20" h="15">
                    <a:moveTo>
                      <a:pt x="20" y="15"/>
                    </a:moveTo>
                    <a:lnTo>
                      <a:pt x="0" y="0"/>
                    </a:lnTo>
                    <a:lnTo>
                      <a:pt x="2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1" name="Line 748"/>
              <p:cNvSpPr>
                <a:spLocks noChangeAspect="1" noChangeShapeType="1"/>
              </p:cNvSpPr>
              <p:nvPr userDrawn="1"/>
            </p:nvSpPr>
            <p:spPr bwMode="gray">
              <a:xfrm flipH="1" flipV="1">
                <a:off x="438" y="4048"/>
                <a:ext cx="8" cy="7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2" name="Freeform 749"/>
              <p:cNvSpPr>
                <a:spLocks noChangeAspect="1"/>
              </p:cNvSpPr>
              <p:nvPr userDrawn="1"/>
            </p:nvSpPr>
            <p:spPr bwMode="gray">
              <a:xfrm>
                <a:off x="488" y="4060"/>
                <a:ext cx="4" cy="13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35"/>
                  </a:cxn>
                  <a:cxn ang="0">
                    <a:pos x="10" y="0"/>
                  </a:cxn>
                  <a:cxn ang="0">
                    <a:pos x="5" y="15"/>
                  </a:cxn>
                </a:cxnLst>
                <a:rect l="0" t="0" r="r" b="b"/>
                <a:pathLst>
                  <a:path w="10" h="35">
                    <a:moveTo>
                      <a:pt x="5" y="15"/>
                    </a:moveTo>
                    <a:lnTo>
                      <a:pt x="0" y="35"/>
                    </a:lnTo>
                    <a:lnTo>
                      <a:pt x="10" y="0"/>
                    </a:lnTo>
                    <a:lnTo>
                      <a:pt x="5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3" name="Freeform 750"/>
              <p:cNvSpPr>
                <a:spLocks noChangeAspect="1"/>
              </p:cNvSpPr>
              <p:nvPr userDrawn="1"/>
            </p:nvSpPr>
            <p:spPr bwMode="gray">
              <a:xfrm>
                <a:off x="488" y="4060"/>
                <a:ext cx="4" cy="13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35"/>
                  </a:cxn>
                  <a:cxn ang="0">
                    <a:pos x="10" y="0"/>
                  </a:cxn>
                </a:cxnLst>
                <a:rect l="0" t="0" r="r" b="b"/>
                <a:pathLst>
                  <a:path w="10" h="35">
                    <a:moveTo>
                      <a:pt x="5" y="15"/>
                    </a:moveTo>
                    <a:lnTo>
                      <a:pt x="0" y="35"/>
                    </a:lnTo>
                    <a:lnTo>
                      <a:pt x="10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4" name="Freeform 751"/>
              <p:cNvSpPr>
                <a:spLocks noChangeAspect="1"/>
              </p:cNvSpPr>
              <p:nvPr userDrawn="1"/>
            </p:nvSpPr>
            <p:spPr bwMode="gray">
              <a:xfrm>
                <a:off x="482" y="4050"/>
                <a:ext cx="28" cy="23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5" y="0"/>
                  </a:cxn>
                  <a:cxn ang="0">
                    <a:pos x="15" y="60"/>
                  </a:cxn>
                  <a:cxn ang="0">
                    <a:pos x="70" y="25"/>
                  </a:cxn>
                  <a:cxn ang="0">
                    <a:pos x="0" y="25"/>
                  </a:cxn>
                  <a:cxn ang="0">
                    <a:pos x="20" y="40"/>
                  </a:cxn>
                  <a:cxn ang="0">
                    <a:pos x="25" y="25"/>
                  </a:cxn>
                </a:cxnLst>
                <a:rect l="0" t="0" r="r" b="b"/>
                <a:pathLst>
                  <a:path w="70" h="60">
                    <a:moveTo>
                      <a:pt x="25" y="25"/>
                    </a:moveTo>
                    <a:lnTo>
                      <a:pt x="35" y="0"/>
                    </a:lnTo>
                    <a:lnTo>
                      <a:pt x="15" y="60"/>
                    </a:lnTo>
                    <a:lnTo>
                      <a:pt x="70" y="25"/>
                    </a:lnTo>
                    <a:lnTo>
                      <a:pt x="0" y="25"/>
                    </a:lnTo>
                    <a:lnTo>
                      <a:pt x="20" y="40"/>
                    </a:lnTo>
                    <a:lnTo>
                      <a:pt x="25" y="2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5" name="Freeform 752"/>
              <p:cNvSpPr>
                <a:spLocks noChangeAspect="1"/>
              </p:cNvSpPr>
              <p:nvPr userDrawn="1"/>
            </p:nvSpPr>
            <p:spPr bwMode="gray">
              <a:xfrm>
                <a:off x="482" y="4050"/>
                <a:ext cx="28" cy="23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5" y="0"/>
                  </a:cxn>
                  <a:cxn ang="0">
                    <a:pos x="15" y="60"/>
                  </a:cxn>
                  <a:cxn ang="0">
                    <a:pos x="70" y="25"/>
                  </a:cxn>
                  <a:cxn ang="0">
                    <a:pos x="0" y="25"/>
                  </a:cxn>
                  <a:cxn ang="0">
                    <a:pos x="20" y="40"/>
                  </a:cxn>
                </a:cxnLst>
                <a:rect l="0" t="0" r="r" b="b"/>
                <a:pathLst>
                  <a:path w="70" h="60">
                    <a:moveTo>
                      <a:pt x="25" y="25"/>
                    </a:moveTo>
                    <a:lnTo>
                      <a:pt x="35" y="0"/>
                    </a:lnTo>
                    <a:lnTo>
                      <a:pt x="15" y="60"/>
                    </a:lnTo>
                    <a:lnTo>
                      <a:pt x="70" y="25"/>
                    </a:lnTo>
                    <a:lnTo>
                      <a:pt x="0" y="25"/>
                    </a:lnTo>
                    <a:lnTo>
                      <a:pt x="20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6" name="Freeform 753"/>
              <p:cNvSpPr>
                <a:spLocks noChangeAspect="1"/>
              </p:cNvSpPr>
              <p:nvPr userDrawn="1"/>
            </p:nvSpPr>
            <p:spPr bwMode="gray">
              <a:xfrm>
                <a:off x="490" y="4050"/>
                <a:ext cx="14" cy="2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5" y="25"/>
                  </a:cxn>
                  <a:cxn ang="0">
                    <a:pos x="25" y="40"/>
                  </a:cxn>
                  <a:cxn ang="0">
                    <a:pos x="35" y="60"/>
                  </a:cxn>
                  <a:cxn ang="0">
                    <a:pos x="15" y="45"/>
                  </a:cxn>
                  <a:cxn ang="0">
                    <a:pos x="0" y="40"/>
                  </a:cxn>
                  <a:cxn ang="0">
                    <a:pos x="15" y="0"/>
                  </a:cxn>
                </a:cxnLst>
                <a:rect l="0" t="0" r="r" b="b"/>
                <a:pathLst>
                  <a:path w="35" h="60">
                    <a:moveTo>
                      <a:pt x="15" y="0"/>
                    </a:moveTo>
                    <a:lnTo>
                      <a:pt x="25" y="25"/>
                    </a:lnTo>
                    <a:lnTo>
                      <a:pt x="25" y="40"/>
                    </a:lnTo>
                    <a:lnTo>
                      <a:pt x="35" y="60"/>
                    </a:lnTo>
                    <a:lnTo>
                      <a:pt x="15" y="45"/>
                    </a:lnTo>
                    <a:lnTo>
                      <a:pt x="0" y="4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7" name="Freeform 754"/>
              <p:cNvSpPr>
                <a:spLocks noChangeAspect="1"/>
              </p:cNvSpPr>
              <p:nvPr userDrawn="1"/>
            </p:nvSpPr>
            <p:spPr bwMode="gray">
              <a:xfrm>
                <a:off x="490" y="4050"/>
                <a:ext cx="14" cy="2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5" y="25"/>
                  </a:cxn>
                  <a:cxn ang="0">
                    <a:pos x="25" y="40"/>
                  </a:cxn>
                  <a:cxn ang="0">
                    <a:pos x="35" y="60"/>
                  </a:cxn>
                  <a:cxn ang="0">
                    <a:pos x="15" y="45"/>
                  </a:cxn>
                  <a:cxn ang="0">
                    <a:pos x="0" y="40"/>
                  </a:cxn>
                </a:cxnLst>
                <a:rect l="0" t="0" r="r" b="b"/>
                <a:pathLst>
                  <a:path w="35" h="60">
                    <a:moveTo>
                      <a:pt x="15" y="0"/>
                    </a:moveTo>
                    <a:lnTo>
                      <a:pt x="25" y="25"/>
                    </a:lnTo>
                    <a:lnTo>
                      <a:pt x="25" y="40"/>
                    </a:lnTo>
                    <a:lnTo>
                      <a:pt x="35" y="60"/>
                    </a:lnTo>
                    <a:lnTo>
                      <a:pt x="15" y="45"/>
                    </a:lnTo>
                    <a:lnTo>
                      <a:pt x="0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8" name="Freeform 755"/>
              <p:cNvSpPr>
                <a:spLocks noChangeAspect="1"/>
              </p:cNvSpPr>
              <p:nvPr userDrawn="1"/>
            </p:nvSpPr>
            <p:spPr bwMode="gray">
              <a:xfrm>
                <a:off x="482" y="4060"/>
                <a:ext cx="8" cy="6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0" y="0"/>
                  </a:cxn>
                  <a:cxn ang="0">
                    <a:pos x="20" y="15"/>
                  </a:cxn>
                </a:cxnLst>
                <a:rect l="0" t="0" r="r" b="b"/>
                <a:pathLst>
                  <a:path w="20" h="15">
                    <a:moveTo>
                      <a:pt x="20" y="15"/>
                    </a:moveTo>
                    <a:lnTo>
                      <a:pt x="0" y="0"/>
                    </a:lnTo>
                    <a:lnTo>
                      <a:pt x="2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9" name="Line 756"/>
              <p:cNvSpPr>
                <a:spLocks noChangeAspect="1" noChangeShapeType="1"/>
              </p:cNvSpPr>
              <p:nvPr userDrawn="1"/>
            </p:nvSpPr>
            <p:spPr bwMode="gray">
              <a:xfrm flipH="1" flipV="1">
                <a:off x="482" y="4060"/>
                <a:ext cx="8" cy="6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20" name="Freeform 757"/>
              <p:cNvSpPr>
                <a:spLocks noChangeAspect="1"/>
              </p:cNvSpPr>
              <p:nvPr userDrawn="1"/>
            </p:nvSpPr>
            <p:spPr bwMode="gray">
              <a:xfrm>
                <a:off x="517" y="4091"/>
                <a:ext cx="7" cy="15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0" y="35"/>
                  </a:cxn>
                  <a:cxn ang="0">
                    <a:pos x="15" y="0"/>
                  </a:cxn>
                  <a:cxn ang="0">
                    <a:pos x="10" y="15"/>
                  </a:cxn>
                </a:cxnLst>
                <a:rect l="0" t="0" r="r" b="b"/>
                <a:pathLst>
                  <a:path w="15" h="35">
                    <a:moveTo>
                      <a:pt x="10" y="15"/>
                    </a:moveTo>
                    <a:lnTo>
                      <a:pt x="0" y="35"/>
                    </a:lnTo>
                    <a:lnTo>
                      <a:pt x="15" y="0"/>
                    </a:lnTo>
                    <a:lnTo>
                      <a:pt x="1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21" name="Freeform 758"/>
              <p:cNvSpPr>
                <a:spLocks noChangeAspect="1"/>
              </p:cNvSpPr>
              <p:nvPr userDrawn="1"/>
            </p:nvSpPr>
            <p:spPr bwMode="gray">
              <a:xfrm>
                <a:off x="517" y="4091"/>
                <a:ext cx="7" cy="15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0" y="35"/>
                  </a:cxn>
                  <a:cxn ang="0">
                    <a:pos x="15" y="0"/>
                  </a:cxn>
                </a:cxnLst>
                <a:rect l="0" t="0" r="r" b="b"/>
                <a:pathLst>
                  <a:path w="15" h="35">
                    <a:moveTo>
                      <a:pt x="10" y="15"/>
                    </a:moveTo>
                    <a:lnTo>
                      <a:pt x="0" y="35"/>
                    </a:lnTo>
                    <a:lnTo>
                      <a:pt x="15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22" name="Freeform 759"/>
              <p:cNvSpPr>
                <a:spLocks noChangeAspect="1"/>
              </p:cNvSpPr>
              <p:nvPr userDrawn="1"/>
            </p:nvSpPr>
            <p:spPr bwMode="gray">
              <a:xfrm>
                <a:off x="514" y="4082"/>
                <a:ext cx="24" cy="21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0" y="0"/>
                  </a:cxn>
                  <a:cxn ang="0">
                    <a:pos x="10" y="60"/>
                  </a:cxn>
                  <a:cxn ang="0">
                    <a:pos x="65" y="25"/>
                  </a:cxn>
                  <a:cxn ang="0">
                    <a:pos x="0" y="25"/>
                  </a:cxn>
                  <a:cxn ang="0">
                    <a:pos x="20" y="40"/>
                  </a:cxn>
                  <a:cxn ang="0">
                    <a:pos x="25" y="25"/>
                  </a:cxn>
                </a:cxnLst>
                <a:rect l="0" t="0" r="r" b="b"/>
                <a:pathLst>
                  <a:path w="65" h="60">
                    <a:moveTo>
                      <a:pt x="25" y="25"/>
                    </a:moveTo>
                    <a:lnTo>
                      <a:pt x="30" y="0"/>
                    </a:lnTo>
                    <a:lnTo>
                      <a:pt x="10" y="60"/>
                    </a:lnTo>
                    <a:lnTo>
                      <a:pt x="65" y="25"/>
                    </a:lnTo>
                    <a:lnTo>
                      <a:pt x="0" y="25"/>
                    </a:lnTo>
                    <a:lnTo>
                      <a:pt x="20" y="40"/>
                    </a:lnTo>
                    <a:lnTo>
                      <a:pt x="25" y="2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23" name="Freeform 760"/>
              <p:cNvSpPr>
                <a:spLocks noChangeAspect="1"/>
              </p:cNvSpPr>
              <p:nvPr userDrawn="1"/>
            </p:nvSpPr>
            <p:spPr bwMode="gray">
              <a:xfrm>
                <a:off x="514" y="4082"/>
                <a:ext cx="24" cy="21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0" y="0"/>
                  </a:cxn>
                  <a:cxn ang="0">
                    <a:pos x="10" y="60"/>
                  </a:cxn>
                  <a:cxn ang="0">
                    <a:pos x="65" y="25"/>
                  </a:cxn>
                  <a:cxn ang="0">
                    <a:pos x="0" y="25"/>
                  </a:cxn>
                  <a:cxn ang="0">
                    <a:pos x="20" y="40"/>
                  </a:cxn>
                </a:cxnLst>
                <a:rect l="0" t="0" r="r" b="b"/>
                <a:pathLst>
                  <a:path w="65" h="60">
                    <a:moveTo>
                      <a:pt x="25" y="25"/>
                    </a:moveTo>
                    <a:lnTo>
                      <a:pt x="30" y="0"/>
                    </a:lnTo>
                    <a:lnTo>
                      <a:pt x="10" y="60"/>
                    </a:lnTo>
                    <a:lnTo>
                      <a:pt x="65" y="25"/>
                    </a:lnTo>
                    <a:lnTo>
                      <a:pt x="0" y="25"/>
                    </a:lnTo>
                    <a:lnTo>
                      <a:pt x="20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24" name="Freeform 761"/>
              <p:cNvSpPr>
                <a:spLocks noChangeAspect="1"/>
              </p:cNvSpPr>
              <p:nvPr userDrawn="1"/>
            </p:nvSpPr>
            <p:spPr bwMode="gray">
              <a:xfrm>
                <a:off x="522" y="4082"/>
                <a:ext cx="12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5"/>
                  </a:cxn>
                  <a:cxn ang="0">
                    <a:pos x="25" y="40"/>
                  </a:cxn>
                  <a:cxn ang="0">
                    <a:pos x="30" y="60"/>
                  </a:cxn>
                  <a:cxn ang="0">
                    <a:pos x="10" y="50"/>
                  </a:cxn>
                  <a:cxn ang="0">
                    <a:pos x="0" y="40"/>
                  </a:cxn>
                  <a:cxn ang="0">
                    <a:pos x="10" y="0"/>
                  </a:cxn>
                </a:cxnLst>
                <a:rect l="0" t="0" r="r" b="b"/>
                <a:pathLst>
                  <a:path w="30" h="60">
                    <a:moveTo>
                      <a:pt x="10" y="0"/>
                    </a:moveTo>
                    <a:lnTo>
                      <a:pt x="20" y="25"/>
                    </a:lnTo>
                    <a:lnTo>
                      <a:pt x="25" y="40"/>
                    </a:lnTo>
                    <a:lnTo>
                      <a:pt x="30" y="60"/>
                    </a:lnTo>
                    <a:lnTo>
                      <a:pt x="10" y="50"/>
                    </a:lnTo>
                    <a:lnTo>
                      <a:pt x="0" y="4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25" name="Freeform 762"/>
              <p:cNvSpPr>
                <a:spLocks noChangeAspect="1"/>
              </p:cNvSpPr>
              <p:nvPr userDrawn="1"/>
            </p:nvSpPr>
            <p:spPr bwMode="gray">
              <a:xfrm>
                <a:off x="522" y="4082"/>
                <a:ext cx="12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5"/>
                  </a:cxn>
                  <a:cxn ang="0">
                    <a:pos x="25" y="40"/>
                  </a:cxn>
                  <a:cxn ang="0">
                    <a:pos x="30" y="60"/>
                  </a:cxn>
                  <a:cxn ang="0">
                    <a:pos x="10" y="50"/>
                  </a:cxn>
                  <a:cxn ang="0">
                    <a:pos x="0" y="40"/>
                  </a:cxn>
                </a:cxnLst>
                <a:rect l="0" t="0" r="r" b="b"/>
                <a:pathLst>
                  <a:path w="30" h="60">
                    <a:moveTo>
                      <a:pt x="10" y="0"/>
                    </a:moveTo>
                    <a:lnTo>
                      <a:pt x="20" y="25"/>
                    </a:lnTo>
                    <a:lnTo>
                      <a:pt x="25" y="40"/>
                    </a:lnTo>
                    <a:lnTo>
                      <a:pt x="30" y="60"/>
                    </a:lnTo>
                    <a:lnTo>
                      <a:pt x="10" y="50"/>
                    </a:lnTo>
                    <a:lnTo>
                      <a:pt x="0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26" name="Freeform 763"/>
              <p:cNvSpPr>
                <a:spLocks noChangeAspect="1"/>
              </p:cNvSpPr>
              <p:nvPr userDrawn="1"/>
            </p:nvSpPr>
            <p:spPr bwMode="gray">
              <a:xfrm>
                <a:off x="514" y="4091"/>
                <a:ext cx="8" cy="7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0" y="0"/>
                  </a:cxn>
                  <a:cxn ang="0">
                    <a:pos x="20" y="15"/>
                  </a:cxn>
                </a:cxnLst>
                <a:rect l="0" t="0" r="r" b="b"/>
                <a:pathLst>
                  <a:path w="20" h="15">
                    <a:moveTo>
                      <a:pt x="20" y="15"/>
                    </a:moveTo>
                    <a:lnTo>
                      <a:pt x="0" y="0"/>
                    </a:lnTo>
                    <a:lnTo>
                      <a:pt x="2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27" name="Line 764"/>
              <p:cNvSpPr>
                <a:spLocks noChangeAspect="1" noChangeShapeType="1"/>
              </p:cNvSpPr>
              <p:nvPr userDrawn="1"/>
            </p:nvSpPr>
            <p:spPr bwMode="gray">
              <a:xfrm flipH="1" flipV="1">
                <a:off x="514" y="4091"/>
                <a:ext cx="8" cy="7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28" name="Freeform 765"/>
              <p:cNvSpPr>
                <a:spLocks noChangeAspect="1"/>
              </p:cNvSpPr>
              <p:nvPr userDrawn="1"/>
            </p:nvSpPr>
            <p:spPr bwMode="gray">
              <a:xfrm>
                <a:off x="532" y="4134"/>
                <a:ext cx="4" cy="15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35"/>
                  </a:cxn>
                  <a:cxn ang="0">
                    <a:pos x="10" y="0"/>
                  </a:cxn>
                  <a:cxn ang="0">
                    <a:pos x="5" y="15"/>
                  </a:cxn>
                </a:cxnLst>
                <a:rect l="0" t="0" r="r" b="b"/>
                <a:pathLst>
                  <a:path w="10" h="35">
                    <a:moveTo>
                      <a:pt x="5" y="15"/>
                    </a:moveTo>
                    <a:lnTo>
                      <a:pt x="0" y="35"/>
                    </a:lnTo>
                    <a:lnTo>
                      <a:pt x="10" y="0"/>
                    </a:lnTo>
                    <a:lnTo>
                      <a:pt x="5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29" name="Freeform 766"/>
              <p:cNvSpPr>
                <a:spLocks noChangeAspect="1"/>
              </p:cNvSpPr>
              <p:nvPr userDrawn="1"/>
            </p:nvSpPr>
            <p:spPr bwMode="gray">
              <a:xfrm>
                <a:off x="532" y="4134"/>
                <a:ext cx="4" cy="15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35"/>
                  </a:cxn>
                  <a:cxn ang="0">
                    <a:pos x="10" y="0"/>
                  </a:cxn>
                </a:cxnLst>
                <a:rect l="0" t="0" r="r" b="b"/>
                <a:pathLst>
                  <a:path w="10" h="35">
                    <a:moveTo>
                      <a:pt x="5" y="15"/>
                    </a:moveTo>
                    <a:lnTo>
                      <a:pt x="0" y="35"/>
                    </a:lnTo>
                    <a:lnTo>
                      <a:pt x="10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30" name="Freeform 767"/>
              <p:cNvSpPr>
                <a:spLocks noChangeAspect="1"/>
              </p:cNvSpPr>
              <p:nvPr userDrawn="1"/>
            </p:nvSpPr>
            <p:spPr bwMode="gray">
              <a:xfrm>
                <a:off x="526" y="4124"/>
                <a:ext cx="23" cy="25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5" y="0"/>
                  </a:cxn>
                  <a:cxn ang="0">
                    <a:pos x="15" y="60"/>
                  </a:cxn>
                  <a:cxn ang="0">
                    <a:pos x="65" y="25"/>
                  </a:cxn>
                  <a:cxn ang="0">
                    <a:pos x="0" y="25"/>
                  </a:cxn>
                  <a:cxn ang="0">
                    <a:pos x="20" y="40"/>
                  </a:cxn>
                  <a:cxn ang="0">
                    <a:pos x="25" y="25"/>
                  </a:cxn>
                </a:cxnLst>
                <a:rect l="0" t="0" r="r" b="b"/>
                <a:pathLst>
                  <a:path w="65" h="60">
                    <a:moveTo>
                      <a:pt x="25" y="25"/>
                    </a:moveTo>
                    <a:lnTo>
                      <a:pt x="35" y="0"/>
                    </a:lnTo>
                    <a:lnTo>
                      <a:pt x="15" y="60"/>
                    </a:lnTo>
                    <a:lnTo>
                      <a:pt x="65" y="25"/>
                    </a:lnTo>
                    <a:lnTo>
                      <a:pt x="0" y="25"/>
                    </a:lnTo>
                    <a:lnTo>
                      <a:pt x="20" y="40"/>
                    </a:lnTo>
                    <a:lnTo>
                      <a:pt x="25" y="2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31" name="Freeform 768"/>
              <p:cNvSpPr>
                <a:spLocks noChangeAspect="1"/>
              </p:cNvSpPr>
              <p:nvPr userDrawn="1"/>
            </p:nvSpPr>
            <p:spPr bwMode="gray">
              <a:xfrm>
                <a:off x="526" y="4124"/>
                <a:ext cx="23" cy="25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5" y="0"/>
                  </a:cxn>
                  <a:cxn ang="0">
                    <a:pos x="15" y="60"/>
                  </a:cxn>
                  <a:cxn ang="0">
                    <a:pos x="65" y="25"/>
                  </a:cxn>
                  <a:cxn ang="0">
                    <a:pos x="0" y="25"/>
                  </a:cxn>
                  <a:cxn ang="0">
                    <a:pos x="20" y="40"/>
                  </a:cxn>
                </a:cxnLst>
                <a:rect l="0" t="0" r="r" b="b"/>
                <a:pathLst>
                  <a:path w="65" h="60">
                    <a:moveTo>
                      <a:pt x="25" y="25"/>
                    </a:moveTo>
                    <a:lnTo>
                      <a:pt x="35" y="0"/>
                    </a:lnTo>
                    <a:lnTo>
                      <a:pt x="15" y="60"/>
                    </a:lnTo>
                    <a:lnTo>
                      <a:pt x="65" y="25"/>
                    </a:lnTo>
                    <a:lnTo>
                      <a:pt x="0" y="25"/>
                    </a:lnTo>
                    <a:lnTo>
                      <a:pt x="20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32" name="Freeform 769"/>
              <p:cNvSpPr>
                <a:spLocks noChangeAspect="1"/>
              </p:cNvSpPr>
              <p:nvPr userDrawn="1"/>
            </p:nvSpPr>
            <p:spPr bwMode="gray">
              <a:xfrm>
                <a:off x="534" y="4124"/>
                <a:ext cx="14" cy="2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0" y="25"/>
                  </a:cxn>
                  <a:cxn ang="0">
                    <a:pos x="25" y="40"/>
                  </a:cxn>
                  <a:cxn ang="0">
                    <a:pos x="35" y="60"/>
                  </a:cxn>
                  <a:cxn ang="0">
                    <a:pos x="15" y="50"/>
                  </a:cxn>
                  <a:cxn ang="0">
                    <a:pos x="0" y="40"/>
                  </a:cxn>
                  <a:cxn ang="0">
                    <a:pos x="15" y="0"/>
                  </a:cxn>
                </a:cxnLst>
                <a:rect l="0" t="0" r="r" b="b"/>
                <a:pathLst>
                  <a:path w="35" h="60">
                    <a:moveTo>
                      <a:pt x="15" y="0"/>
                    </a:moveTo>
                    <a:lnTo>
                      <a:pt x="20" y="25"/>
                    </a:lnTo>
                    <a:lnTo>
                      <a:pt x="25" y="40"/>
                    </a:lnTo>
                    <a:lnTo>
                      <a:pt x="35" y="60"/>
                    </a:lnTo>
                    <a:lnTo>
                      <a:pt x="15" y="50"/>
                    </a:lnTo>
                    <a:lnTo>
                      <a:pt x="0" y="4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33" name="Freeform 770"/>
              <p:cNvSpPr>
                <a:spLocks noChangeAspect="1"/>
              </p:cNvSpPr>
              <p:nvPr userDrawn="1"/>
            </p:nvSpPr>
            <p:spPr bwMode="gray">
              <a:xfrm>
                <a:off x="534" y="4124"/>
                <a:ext cx="14" cy="2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0" y="25"/>
                  </a:cxn>
                  <a:cxn ang="0">
                    <a:pos x="25" y="40"/>
                  </a:cxn>
                  <a:cxn ang="0">
                    <a:pos x="35" y="60"/>
                  </a:cxn>
                  <a:cxn ang="0">
                    <a:pos x="15" y="50"/>
                  </a:cxn>
                  <a:cxn ang="0">
                    <a:pos x="0" y="40"/>
                  </a:cxn>
                </a:cxnLst>
                <a:rect l="0" t="0" r="r" b="b"/>
                <a:pathLst>
                  <a:path w="35" h="60">
                    <a:moveTo>
                      <a:pt x="15" y="0"/>
                    </a:moveTo>
                    <a:lnTo>
                      <a:pt x="20" y="25"/>
                    </a:lnTo>
                    <a:lnTo>
                      <a:pt x="25" y="40"/>
                    </a:lnTo>
                    <a:lnTo>
                      <a:pt x="35" y="60"/>
                    </a:lnTo>
                    <a:lnTo>
                      <a:pt x="15" y="50"/>
                    </a:lnTo>
                    <a:lnTo>
                      <a:pt x="0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34" name="Freeform 771"/>
              <p:cNvSpPr>
                <a:spLocks noChangeAspect="1"/>
              </p:cNvSpPr>
              <p:nvPr userDrawn="1"/>
            </p:nvSpPr>
            <p:spPr bwMode="gray">
              <a:xfrm>
                <a:off x="526" y="4134"/>
                <a:ext cx="8" cy="6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0" y="0"/>
                  </a:cxn>
                  <a:cxn ang="0">
                    <a:pos x="20" y="15"/>
                  </a:cxn>
                </a:cxnLst>
                <a:rect l="0" t="0" r="r" b="b"/>
                <a:pathLst>
                  <a:path w="20" h="15">
                    <a:moveTo>
                      <a:pt x="20" y="15"/>
                    </a:moveTo>
                    <a:lnTo>
                      <a:pt x="0" y="0"/>
                    </a:lnTo>
                    <a:lnTo>
                      <a:pt x="2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35" name="Line 772"/>
              <p:cNvSpPr>
                <a:spLocks noChangeAspect="1" noChangeShapeType="1"/>
              </p:cNvSpPr>
              <p:nvPr userDrawn="1"/>
            </p:nvSpPr>
            <p:spPr bwMode="gray">
              <a:xfrm flipH="1" flipV="1">
                <a:off x="526" y="4134"/>
                <a:ext cx="8" cy="6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36" name="Freeform 773"/>
              <p:cNvSpPr>
                <a:spLocks noChangeAspect="1"/>
              </p:cNvSpPr>
              <p:nvPr userDrawn="1"/>
            </p:nvSpPr>
            <p:spPr bwMode="gray">
              <a:xfrm>
                <a:off x="517" y="4178"/>
                <a:ext cx="2" cy="17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35"/>
                  </a:cxn>
                  <a:cxn ang="0">
                    <a:pos x="10" y="0"/>
                  </a:cxn>
                  <a:cxn ang="0">
                    <a:pos x="5" y="15"/>
                  </a:cxn>
                </a:cxnLst>
                <a:rect l="0" t="0" r="r" b="b"/>
                <a:pathLst>
                  <a:path w="10" h="35">
                    <a:moveTo>
                      <a:pt x="5" y="15"/>
                    </a:moveTo>
                    <a:lnTo>
                      <a:pt x="0" y="35"/>
                    </a:lnTo>
                    <a:lnTo>
                      <a:pt x="10" y="0"/>
                    </a:lnTo>
                    <a:lnTo>
                      <a:pt x="5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37" name="Freeform 774"/>
              <p:cNvSpPr>
                <a:spLocks noChangeAspect="1"/>
              </p:cNvSpPr>
              <p:nvPr userDrawn="1"/>
            </p:nvSpPr>
            <p:spPr bwMode="gray">
              <a:xfrm>
                <a:off x="517" y="4178"/>
                <a:ext cx="2" cy="17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35"/>
                  </a:cxn>
                  <a:cxn ang="0">
                    <a:pos x="10" y="0"/>
                  </a:cxn>
                </a:cxnLst>
                <a:rect l="0" t="0" r="r" b="b"/>
                <a:pathLst>
                  <a:path w="10" h="35">
                    <a:moveTo>
                      <a:pt x="5" y="15"/>
                    </a:moveTo>
                    <a:lnTo>
                      <a:pt x="0" y="35"/>
                    </a:lnTo>
                    <a:lnTo>
                      <a:pt x="10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38" name="Freeform 775"/>
              <p:cNvSpPr>
                <a:spLocks noChangeAspect="1"/>
              </p:cNvSpPr>
              <p:nvPr userDrawn="1"/>
            </p:nvSpPr>
            <p:spPr bwMode="gray">
              <a:xfrm>
                <a:off x="512" y="4168"/>
                <a:ext cx="28" cy="27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5" y="0"/>
                  </a:cxn>
                  <a:cxn ang="0">
                    <a:pos x="15" y="60"/>
                  </a:cxn>
                  <a:cxn ang="0">
                    <a:pos x="70" y="25"/>
                  </a:cxn>
                  <a:cxn ang="0">
                    <a:pos x="0" y="25"/>
                  </a:cxn>
                  <a:cxn ang="0">
                    <a:pos x="25" y="40"/>
                  </a:cxn>
                  <a:cxn ang="0">
                    <a:pos x="25" y="25"/>
                  </a:cxn>
                </a:cxnLst>
                <a:rect l="0" t="0" r="r" b="b"/>
                <a:pathLst>
                  <a:path w="70" h="60">
                    <a:moveTo>
                      <a:pt x="25" y="25"/>
                    </a:moveTo>
                    <a:lnTo>
                      <a:pt x="35" y="0"/>
                    </a:lnTo>
                    <a:lnTo>
                      <a:pt x="15" y="60"/>
                    </a:lnTo>
                    <a:lnTo>
                      <a:pt x="70" y="25"/>
                    </a:lnTo>
                    <a:lnTo>
                      <a:pt x="0" y="25"/>
                    </a:lnTo>
                    <a:lnTo>
                      <a:pt x="25" y="40"/>
                    </a:lnTo>
                    <a:lnTo>
                      <a:pt x="25" y="2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39" name="Freeform 776"/>
              <p:cNvSpPr>
                <a:spLocks noChangeAspect="1"/>
              </p:cNvSpPr>
              <p:nvPr userDrawn="1"/>
            </p:nvSpPr>
            <p:spPr bwMode="gray">
              <a:xfrm>
                <a:off x="512" y="4168"/>
                <a:ext cx="28" cy="27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5" y="0"/>
                  </a:cxn>
                  <a:cxn ang="0">
                    <a:pos x="15" y="60"/>
                  </a:cxn>
                  <a:cxn ang="0">
                    <a:pos x="70" y="25"/>
                  </a:cxn>
                  <a:cxn ang="0">
                    <a:pos x="0" y="25"/>
                  </a:cxn>
                  <a:cxn ang="0">
                    <a:pos x="25" y="40"/>
                  </a:cxn>
                </a:cxnLst>
                <a:rect l="0" t="0" r="r" b="b"/>
                <a:pathLst>
                  <a:path w="70" h="60">
                    <a:moveTo>
                      <a:pt x="25" y="25"/>
                    </a:moveTo>
                    <a:lnTo>
                      <a:pt x="35" y="0"/>
                    </a:lnTo>
                    <a:lnTo>
                      <a:pt x="15" y="60"/>
                    </a:lnTo>
                    <a:lnTo>
                      <a:pt x="70" y="25"/>
                    </a:lnTo>
                    <a:lnTo>
                      <a:pt x="0" y="25"/>
                    </a:lnTo>
                    <a:lnTo>
                      <a:pt x="25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40" name="Freeform 777"/>
              <p:cNvSpPr>
                <a:spLocks noChangeAspect="1"/>
              </p:cNvSpPr>
              <p:nvPr userDrawn="1"/>
            </p:nvSpPr>
            <p:spPr bwMode="gray">
              <a:xfrm>
                <a:off x="520" y="4168"/>
                <a:ext cx="14" cy="27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5" y="25"/>
                  </a:cxn>
                  <a:cxn ang="0">
                    <a:pos x="30" y="40"/>
                  </a:cxn>
                  <a:cxn ang="0">
                    <a:pos x="35" y="60"/>
                  </a:cxn>
                  <a:cxn ang="0">
                    <a:pos x="15" y="45"/>
                  </a:cxn>
                  <a:cxn ang="0">
                    <a:pos x="0" y="40"/>
                  </a:cxn>
                  <a:cxn ang="0">
                    <a:pos x="15" y="0"/>
                  </a:cxn>
                </a:cxnLst>
                <a:rect l="0" t="0" r="r" b="b"/>
                <a:pathLst>
                  <a:path w="35" h="60">
                    <a:moveTo>
                      <a:pt x="15" y="0"/>
                    </a:moveTo>
                    <a:lnTo>
                      <a:pt x="25" y="25"/>
                    </a:lnTo>
                    <a:lnTo>
                      <a:pt x="30" y="40"/>
                    </a:lnTo>
                    <a:lnTo>
                      <a:pt x="35" y="60"/>
                    </a:lnTo>
                    <a:lnTo>
                      <a:pt x="15" y="45"/>
                    </a:lnTo>
                    <a:lnTo>
                      <a:pt x="0" y="4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41" name="Freeform 778"/>
              <p:cNvSpPr>
                <a:spLocks noChangeAspect="1"/>
              </p:cNvSpPr>
              <p:nvPr userDrawn="1"/>
            </p:nvSpPr>
            <p:spPr bwMode="gray">
              <a:xfrm>
                <a:off x="520" y="4168"/>
                <a:ext cx="14" cy="27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5" y="25"/>
                  </a:cxn>
                  <a:cxn ang="0">
                    <a:pos x="30" y="40"/>
                  </a:cxn>
                  <a:cxn ang="0">
                    <a:pos x="35" y="60"/>
                  </a:cxn>
                  <a:cxn ang="0">
                    <a:pos x="15" y="45"/>
                  </a:cxn>
                  <a:cxn ang="0">
                    <a:pos x="0" y="40"/>
                  </a:cxn>
                </a:cxnLst>
                <a:rect l="0" t="0" r="r" b="b"/>
                <a:pathLst>
                  <a:path w="35" h="60">
                    <a:moveTo>
                      <a:pt x="15" y="0"/>
                    </a:moveTo>
                    <a:lnTo>
                      <a:pt x="25" y="25"/>
                    </a:lnTo>
                    <a:lnTo>
                      <a:pt x="30" y="40"/>
                    </a:lnTo>
                    <a:lnTo>
                      <a:pt x="35" y="60"/>
                    </a:lnTo>
                    <a:lnTo>
                      <a:pt x="15" y="45"/>
                    </a:lnTo>
                    <a:lnTo>
                      <a:pt x="0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42" name="Freeform 779"/>
              <p:cNvSpPr>
                <a:spLocks noChangeAspect="1"/>
              </p:cNvSpPr>
              <p:nvPr userDrawn="1"/>
            </p:nvSpPr>
            <p:spPr bwMode="gray">
              <a:xfrm>
                <a:off x="512" y="4178"/>
                <a:ext cx="8" cy="9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0" y="0"/>
                  </a:cxn>
                  <a:cxn ang="0">
                    <a:pos x="20" y="15"/>
                  </a:cxn>
                </a:cxnLst>
                <a:rect l="0" t="0" r="r" b="b"/>
                <a:pathLst>
                  <a:path w="20" h="15">
                    <a:moveTo>
                      <a:pt x="20" y="15"/>
                    </a:moveTo>
                    <a:lnTo>
                      <a:pt x="0" y="0"/>
                    </a:lnTo>
                    <a:lnTo>
                      <a:pt x="2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43" name="Line 780"/>
              <p:cNvSpPr>
                <a:spLocks noChangeAspect="1" noChangeShapeType="1"/>
              </p:cNvSpPr>
              <p:nvPr userDrawn="1"/>
            </p:nvSpPr>
            <p:spPr bwMode="gray">
              <a:xfrm flipH="1" flipV="1">
                <a:off x="512" y="4178"/>
                <a:ext cx="8" cy="9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44" name="Freeform 781"/>
              <p:cNvSpPr>
                <a:spLocks noChangeAspect="1"/>
              </p:cNvSpPr>
              <p:nvPr userDrawn="1"/>
            </p:nvSpPr>
            <p:spPr bwMode="gray">
              <a:xfrm>
                <a:off x="487" y="4212"/>
                <a:ext cx="8" cy="11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0" y="35"/>
                  </a:cxn>
                  <a:cxn ang="0">
                    <a:pos x="15" y="0"/>
                  </a:cxn>
                  <a:cxn ang="0">
                    <a:pos x="10" y="15"/>
                  </a:cxn>
                </a:cxnLst>
                <a:rect l="0" t="0" r="r" b="b"/>
                <a:pathLst>
                  <a:path w="15" h="35">
                    <a:moveTo>
                      <a:pt x="10" y="15"/>
                    </a:moveTo>
                    <a:lnTo>
                      <a:pt x="0" y="35"/>
                    </a:lnTo>
                    <a:lnTo>
                      <a:pt x="15" y="0"/>
                    </a:lnTo>
                    <a:lnTo>
                      <a:pt x="1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45" name="Freeform 782"/>
              <p:cNvSpPr>
                <a:spLocks noChangeAspect="1"/>
              </p:cNvSpPr>
              <p:nvPr userDrawn="1"/>
            </p:nvSpPr>
            <p:spPr bwMode="gray">
              <a:xfrm>
                <a:off x="487" y="4212"/>
                <a:ext cx="8" cy="11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0" y="35"/>
                  </a:cxn>
                  <a:cxn ang="0">
                    <a:pos x="15" y="0"/>
                  </a:cxn>
                </a:cxnLst>
                <a:rect l="0" t="0" r="r" b="b"/>
                <a:pathLst>
                  <a:path w="15" h="35">
                    <a:moveTo>
                      <a:pt x="10" y="15"/>
                    </a:moveTo>
                    <a:lnTo>
                      <a:pt x="0" y="35"/>
                    </a:lnTo>
                    <a:lnTo>
                      <a:pt x="15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46" name="Freeform 783"/>
              <p:cNvSpPr>
                <a:spLocks noChangeAspect="1"/>
              </p:cNvSpPr>
              <p:nvPr userDrawn="1"/>
            </p:nvSpPr>
            <p:spPr bwMode="gray">
              <a:xfrm>
                <a:off x="482" y="4202"/>
                <a:ext cx="25" cy="21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0" y="0"/>
                  </a:cxn>
                  <a:cxn ang="0">
                    <a:pos x="10" y="60"/>
                  </a:cxn>
                  <a:cxn ang="0">
                    <a:pos x="65" y="25"/>
                  </a:cxn>
                  <a:cxn ang="0">
                    <a:pos x="0" y="25"/>
                  </a:cxn>
                  <a:cxn ang="0">
                    <a:pos x="20" y="40"/>
                  </a:cxn>
                  <a:cxn ang="0">
                    <a:pos x="25" y="25"/>
                  </a:cxn>
                </a:cxnLst>
                <a:rect l="0" t="0" r="r" b="b"/>
                <a:pathLst>
                  <a:path w="65" h="60">
                    <a:moveTo>
                      <a:pt x="25" y="25"/>
                    </a:moveTo>
                    <a:lnTo>
                      <a:pt x="30" y="0"/>
                    </a:lnTo>
                    <a:lnTo>
                      <a:pt x="10" y="60"/>
                    </a:lnTo>
                    <a:lnTo>
                      <a:pt x="65" y="25"/>
                    </a:lnTo>
                    <a:lnTo>
                      <a:pt x="0" y="25"/>
                    </a:lnTo>
                    <a:lnTo>
                      <a:pt x="20" y="40"/>
                    </a:lnTo>
                    <a:lnTo>
                      <a:pt x="25" y="2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47" name="Freeform 784"/>
              <p:cNvSpPr>
                <a:spLocks noChangeAspect="1"/>
              </p:cNvSpPr>
              <p:nvPr userDrawn="1"/>
            </p:nvSpPr>
            <p:spPr bwMode="gray">
              <a:xfrm>
                <a:off x="482" y="4202"/>
                <a:ext cx="25" cy="21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0" y="0"/>
                  </a:cxn>
                  <a:cxn ang="0">
                    <a:pos x="10" y="60"/>
                  </a:cxn>
                  <a:cxn ang="0">
                    <a:pos x="65" y="25"/>
                  </a:cxn>
                  <a:cxn ang="0">
                    <a:pos x="0" y="25"/>
                  </a:cxn>
                  <a:cxn ang="0">
                    <a:pos x="20" y="40"/>
                  </a:cxn>
                </a:cxnLst>
                <a:rect l="0" t="0" r="r" b="b"/>
                <a:pathLst>
                  <a:path w="65" h="60">
                    <a:moveTo>
                      <a:pt x="25" y="25"/>
                    </a:moveTo>
                    <a:lnTo>
                      <a:pt x="30" y="0"/>
                    </a:lnTo>
                    <a:lnTo>
                      <a:pt x="10" y="60"/>
                    </a:lnTo>
                    <a:lnTo>
                      <a:pt x="65" y="25"/>
                    </a:lnTo>
                    <a:lnTo>
                      <a:pt x="0" y="25"/>
                    </a:lnTo>
                    <a:lnTo>
                      <a:pt x="20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48" name="Freeform 785"/>
              <p:cNvSpPr>
                <a:spLocks noChangeAspect="1"/>
              </p:cNvSpPr>
              <p:nvPr userDrawn="1"/>
            </p:nvSpPr>
            <p:spPr bwMode="gray">
              <a:xfrm>
                <a:off x="490" y="4202"/>
                <a:ext cx="12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5"/>
                  </a:cxn>
                  <a:cxn ang="0">
                    <a:pos x="25" y="40"/>
                  </a:cxn>
                  <a:cxn ang="0">
                    <a:pos x="30" y="60"/>
                  </a:cxn>
                  <a:cxn ang="0">
                    <a:pos x="10" y="50"/>
                  </a:cxn>
                  <a:cxn ang="0">
                    <a:pos x="0" y="40"/>
                  </a:cxn>
                  <a:cxn ang="0">
                    <a:pos x="10" y="0"/>
                  </a:cxn>
                </a:cxnLst>
                <a:rect l="0" t="0" r="r" b="b"/>
                <a:pathLst>
                  <a:path w="30" h="60">
                    <a:moveTo>
                      <a:pt x="10" y="0"/>
                    </a:moveTo>
                    <a:lnTo>
                      <a:pt x="20" y="25"/>
                    </a:lnTo>
                    <a:lnTo>
                      <a:pt x="25" y="40"/>
                    </a:lnTo>
                    <a:lnTo>
                      <a:pt x="30" y="60"/>
                    </a:lnTo>
                    <a:lnTo>
                      <a:pt x="10" y="50"/>
                    </a:lnTo>
                    <a:lnTo>
                      <a:pt x="0" y="4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49" name="Freeform 786"/>
              <p:cNvSpPr>
                <a:spLocks noChangeAspect="1"/>
              </p:cNvSpPr>
              <p:nvPr userDrawn="1"/>
            </p:nvSpPr>
            <p:spPr bwMode="gray">
              <a:xfrm>
                <a:off x="490" y="4202"/>
                <a:ext cx="12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5"/>
                  </a:cxn>
                  <a:cxn ang="0">
                    <a:pos x="25" y="40"/>
                  </a:cxn>
                  <a:cxn ang="0">
                    <a:pos x="30" y="60"/>
                  </a:cxn>
                  <a:cxn ang="0">
                    <a:pos x="10" y="50"/>
                  </a:cxn>
                  <a:cxn ang="0">
                    <a:pos x="0" y="40"/>
                  </a:cxn>
                </a:cxnLst>
                <a:rect l="0" t="0" r="r" b="b"/>
                <a:pathLst>
                  <a:path w="30" h="60">
                    <a:moveTo>
                      <a:pt x="10" y="0"/>
                    </a:moveTo>
                    <a:lnTo>
                      <a:pt x="20" y="25"/>
                    </a:lnTo>
                    <a:lnTo>
                      <a:pt x="25" y="40"/>
                    </a:lnTo>
                    <a:lnTo>
                      <a:pt x="30" y="60"/>
                    </a:lnTo>
                    <a:lnTo>
                      <a:pt x="10" y="50"/>
                    </a:lnTo>
                    <a:lnTo>
                      <a:pt x="0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50" name="Freeform 787"/>
              <p:cNvSpPr>
                <a:spLocks noChangeAspect="1"/>
              </p:cNvSpPr>
              <p:nvPr userDrawn="1"/>
            </p:nvSpPr>
            <p:spPr bwMode="gray">
              <a:xfrm>
                <a:off x="482" y="4212"/>
                <a:ext cx="8" cy="6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0" y="0"/>
                  </a:cxn>
                  <a:cxn ang="0">
                    <a:pos x="20" y="15"/>
                  </a:cxn>
                </a:cxnLst>
                <a:rect l="0" t="0" r="r" b="b"/>
                <a:pathLst>
                  <a:path w="20" h="15">
                    <a:moveTo>
                      <a:pt x="20" y="15"/>
                    </a:moveTo>
                    <a:lnTo>
                      <a:pt x="0" y="0"/>
                    </a:lnTo>
                    <a:lnTo>
                      <a:pt x="2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51" name="Line 788"/>
              <p:cNvSpPr>
                <a:spLocks noChangeAspect="1" noChangeShapeType="1"/>
              </p:cNvSpPr>
              <p:nvPr userDrawn="1"/>
            </p:nvSpPr>
            <p:spPr bwMode="gray">
              <a:xfrm flipH="1" flipV="1">
                <a:off x="482" y="4212"/>
                <a:ext cx="8" cy="6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</p:grpSp>
      </p:grpSp>
      <p:sp>
        <p:nvSpPr>
          <p:cNvPr id="12293" name="Rectangle 5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103563" y="5187951"/>
            <a:ext cx="5394325" cy="547688"/>
          </a:xfrm>
        </p:spPr>
        <p:txBody>
          <a:bodyPr/>
          <a:lstStyle>
            <a:lvl1pPr marL="0" indent="0" algn="r">
              <a:lnSpc>
                <a:spcPct val="90000"/>
              </a:lnSpc>
              <a:spcBef>
                <a:spcPct val="0"/>
              </a:spcBef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one process, one system, online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103563" y="4110038"/>
            <a:ext cx="5394325" cy="1077912"/>
          </a:xfrm>
        </p:spPr>
        <p:txBody>
          <a:bodyPr/>
          <a:lstStyle>
            <a:lvl1pPr>
              <a:defRPr sz="3400" i="0" baseline="0"/>
            </a:lvl1pPr>
          </a:lstStyle>
          <a:p>
            <a:r>
              <a:rPr lang="en-US" i="0" dirty="0"/>
              <a:t>The new IT Tool </a:t>
            </a:r>
            <a:br>
              <a:rPr lang="en-US" i="0" dirty="0"/>
            </a:br>
            <a:r>
              <a:rPr lang="en-US" i="0" dirty="0"/>
              <a:t>for Calls for proposals</a:t>
            </a:r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B812F-5E10-4D30-A44E-083DF3BD3DD6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9865" y="153988"/>
            <a:ext cx="1978025" cy="60563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612" y="153988"/>
            <a:ext cx="5784851" cy="60563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C5D73-904F-4EDD-A845-335F2A1B4E81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FC6C6-4CBA-43B5-90C1-232B220A2B6D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EEF91-DD26-4FDE-96D7-43AE2AA5B857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467AF0-71FD-4008-B846-EB2D69899CE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614" y="1527176"/>
            <a:ext cx="3881437" cy="4683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6450" y="1527176"/>
            <a:ext cx="3881439" cy="4683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57057-804B-4E16-BA1D-3D0F05F46C9F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C18A1-C268-4422-B34C-AF0DB534876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2B699-A543-4A89-AD0A-C78C0101EE27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5674D-3B11-479B-98D3-62F7CA5AF6FF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F2F50-7DDB-4F8B-92CF-E66D3783DD0D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20DC3-BE39-40B9-994F-D2CE6D57D0A8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4F3133-9BAF-4A42-BB44-E97FADBC8F86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DAA87-FE8D-45C4-A0B3-187DF8DEEE3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9865" y="306388"/>
            <a:ext cx="1978025" cy="59039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612" y="306388"/>
            <a:ext cx="5784851" cy="59039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88535-B1F2-4185-BFF5-614697344CFD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A9C7F8-B98A-473B-B23D-F12C936604D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6101B1-9F3A-4A8B-9225-64DEBA63A4E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B58F36-F05F-4067-A177-798E120ECA68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614" y="1527176"/>
            <a:ext cx="3881437" cy="4683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6450" y="1527176"/>
            <a:ext cx="3881439" cy="4683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2A8A6-A56E-4C18-80DC-FE1BF6FAE9E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B54E1-7B6E-48A9-B428-112C1CFEE3F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1D6D0-4C8C-4B02-83D5-BA08275ADD9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28866-EF9F-43E5-9729-6E07A09ACB2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A1086-E7B6-4FBB-A902-CF5D3CDBB35E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0903B-79E4-4960-A79C-EE603E2C02DB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6FDBA-2579-484B-B563-78E153DC9B6C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BD401-09AF-4AD1-B12A-7F11F6CC65BC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9865" y="306388"/>
            <a:ext cx="1978025" cy="59039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612" y="306388"/>
            <a:ext cx="5784851" cy="59039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03DD1-309A-4467-A555-11E9A3EDD1B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96647-AA83-49C1-A7DD-93C68525506C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CF45F-2EE4-49EF-84E9-31B057EA1B3E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BD6D0-6F27-45DE-A74F-2A341CD7A5F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614" y="1527176"/>
            <a:ext cx="3881437" cy="4683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6450" y="1527176"/>
            <a:ext cx="3881439" cy="4683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65FDD-A149-402E-994E-D2CDE4B8DEC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0F0DF-42D2-49EE-93AE-EA970042BFD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107A11-CD9F-4D50-AF02-2CFC590DC5DB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614" y="1527176"/>
            <a:ext cx="3881437" cy="4683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6450" y="1527176"/>
            <a:ext cx="3881439" cy="4683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358C1-AF74-4E4E-B7C8-2E80FC27402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AB882-07E0-4E2A-9C1F-8F03B789ABBE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B966C-9EF7-4BE7-ABE9-4AD2F07DCBD2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03A5D-8140-4FF1-BC54-3168E561FE6B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F8103-E9C4-4A55-A0CF-B71210CC2178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9865" y="306388"/>
            <a:ext cx="1978025" cy="59039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612" y="306388"/>
            <a:ext cx="5784851" cy="59039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F37420-B7D0-44AE-AC23-0CEDBCEAD2B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05851" y="6413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05851" y="6413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05851" y="6413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3725" y="306388"/>
            <a:ext cx="6634163" cy="91916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614" y="1527176"/>
            <a:ext cx="3881437" cy="4683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6450" y="1527176"/>
            <a:ext cx="3881439" cy="4683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05851" y="6413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05851" y="6413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67DC8B-EC87-429F-A1AF-9AE5A3A5EA0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05851" y="6413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05851" y="6413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05851" y="6413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05851" y="6413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3725" y="306388"/>
            <a:ext cx="6634163" cy="91916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296276" y="6032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9865" y="306388"/>
            <a:ext cx="1978025" cy="5903912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612" y="306388"/>
            <a:ext cx="5784851" cy="59039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296276" y="6032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296276" y="6032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2613" y="1527175"/>
            <a:ext cx="7915275" cy="46831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296276" y="6032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296276" y="6032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3725" y="306388"/>
            <a:ext cx="6634163" cy="91916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614" y="1527176"/>
            <a:ext cx="3881437" cy="46831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6450" y="1527176"/>
            <a:ext cx="3881439" cy="46831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296276" y="6032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C9DB3-D4E2-45BA-874D-76BE0F16F68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296276" y="6032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296276" y="6032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296276" y="6032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296276" y="6032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296276" y="6032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3725" y="306388"/>
            <a:ext cx="6634163" cy="91916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613" y="1527175"/>
            <a:ext cx="7915275" cy="46831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296276" y="6032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9865" y="306388"/>
            <a:ext cx="1978025" cy="5903912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612" y="306388"/>
            <a:ext cx="5784851" cy="59039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296276" y="6032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05851" y="6413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05851" y="6413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05851" y="6413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CC8DD-6CDF-4C97-894D-BD3595695D67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3725" y="306388"/>
            <a:ext cx="6634163" cy="91916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614" y="1527176"/>
            <a:ext cx="3881437" cy="4683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6450" y="1527176"/>
            <a:ext cx="3881439" cy="4683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05851" y="6413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05851" y="6413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05851" y="6413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05851" y="6413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05851" y="6413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05851" y="6413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3725" y="306388"/>
            <a:ext cx="6634163" cy="91916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296276" y="6032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9865" y="306388"/>
            <a:ext cx="1978025" cy="5903912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612" y="306388"/>
            <a:ext cx="5784851" cy="59039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296276" y="6032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B1E00-EF58-4EF6-8A68-6B57211E0CF3}" type="datetimeFigureOut">
              <a:rPr lang="en-GB" smtClean="0"/>
              <a:t>21/04/2016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5D7E-85C4-48E2-AD3A-B53953062AF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815550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B1E00-EF58-4EF6-8A68-6B57211E0CF3}" type="datetimeFigureOut">
              <a:rPr lang="en-GB" smtClean="0"/>
              <a:t>21/04/2016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5D7E-85C4-48E2-AD3A-B53953062AF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5279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18A46-B416-4B4B-A34D-FD40747ADAEE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B1E00-EF58-4EF6-8A68-6B57211E0CF3}" type="datetimeFigureOut">
              <a:rPr lang="en-GB" smtClean="0"/>
              <a:t>21/04/2016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5D7E-85C4-48E2-AD3A-B53953062AF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969969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B1E00-EF58-4EF6-8A68-6B57211E0CF3}" type="datetimeFigureOut">
              <a:rPr lang="en-GB" smtClean="0"/>
              <a:t>21/04/2016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5D7E-85C4-48E2-AD3A-B53953062AF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959863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B1E00-EF58-4EF6-8A68-6B57211E0CF3}" type="datetimeFigureOut">
              <a:rPr lang="en-GB" smtClean="0"/>
              <a:t>21/04/2016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5D7E-85C4-48E2-AD3A-B53953062AF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035226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B1E00-EF58-4EF6-8A68-6B57211E0CF3}" type="datetimeFigureOut">
              <a:rPr lang="en-GB" smtClean="0"/>
              <a:t>21/04/2016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5D7E-85C4-48E2-AD3A-B53953062AF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673094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B1E00-EF58-4EF6-8A68-6B57211E0CF3}" type="datetimeFigureOut">
              <a:rPr lang="en-GB" smtClean="0"/>
              <a:t>21/04/2016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5D7E-85C4-48E2-AD3A-B53953062AF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8990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B1E00-EF58-4EF6-8A68-6B57211E0CF3}" type="datetimeFigureOut">
              <a:rPr lang="en-GB" smtClean="0"/>
              <a:t>21/04/2016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5D7E-85C4-48E2-AD3A-B53953062AF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344204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B1E00-EF58-4EF6-8A68-6B57211E0CF3}" type="datetimeFigureOut">
              <a:rPr lang="en-GB" smtClean="0"/>
              <a:t>21/04/2016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5D7E-85C4-48E2-AD3A-B53953062AF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709656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B1E00-EF58-4EF6-8A68-6B57211E0CF3}" type="datetimeFigureOut">
              <a:rPr lang="en-GB" smtClean="0"/>
              <a:t>21/04/2016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5D7E-85C4-48E2-AD3A-B53953062AF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513855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B1E00-EF58-4EF6-8A68-6B57211E0CF3}" type="datetimeFigureOut">
              <a:rPr lang="en-GB" smtClean="0"/>
              <a:t>21/04/2016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B5D7E-85C4-48E2-AD3A-B53953062AF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9725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74E8C-4928-49E3-91A1-CE284CAFCBC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" Target="../slides/slide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" Target="../slides/slide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7.e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slide" Target="../slides/slide3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microsoft.com/office/2007/relationships/hdphoto" Target="../media/hdphoto1.wdp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40" descr="fond simple"/>
          <p:cNvPicPr>
            <a:picLocks noChangeAspect="1" noChangeArrowheads="1"/>
          </p:cNvPicPr>
          <p:nvPr/>
        </p:nvPicPr>
        <p:blipFill>
          <a:blip r:embed="rId13"/>
          <a:srcRect b="86436"/>
          <a:stretch>
            <a:fillRect/>
          </a:stretch>
        </p:blipFill>
        <p:spPr bwMode="white">
          <a:xfrm>
            <a:off x="0" y="0"/>
            <a:ext cx="9144000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259" descr="shutterstock_403549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white">
          <a:xfrm>
            <a:off x="0" y="6319838"/>
            <a:ext cx="9140825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1863725" y="153988"/>
            <a:ext cx="6634163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</a:t>
            </a:r>
            <a:br>
              <a:rPr lang="en-GB"/>
            </a:br>
            <a:r>
              <a:rPr lang="en-GB"/>
              <a:t>Master title style 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8497888" y="6245225"/>
            <a:ext cx="6461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BD6322C-D68B-4C42-B534-A9250D8182AB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body" idx="1"/>
          </p:nvPr>
        </p:nvSpPr>
        <p:spPr bwMode="black">
          <a:xfrm>
            <a:off x="582613" y="1527175"/>
            <a:ext cx="7915275" cy="468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grpSp>
        <p:nvGrpSpPr>
          <p:cNvPr id="2055" name="Group 541"/>
          <p:cNvGrpSpPr>
            <a:grpSpLocks/>
          </p:cNvGrpSpPr>
          <p:nvPr/>
        </p:nvGrpSpPr>
        <p:grpSpPr bwMode="auto">
          <a:xfrm>
            <a:off x="649288" y="215900"/>
            <a:ext cx="1106487" cy="1106488"/>
            <a:chOff x="409" y="136"/>
            <a:chExt cx="697" cy="697"/>
          </a:xfrm>
        </p:grpSpPr>
        <p:grpSp>
          <p:nvGrpSpPr>
            <p:cNvPr id="2056" name="Group 506"/>
            <p:cNvGrpSpPr>
              <a:grpSpLocks/>
            </p:cNvGrpSpPr>
            <p:nvPr userDrawn="1"/>
          </p:nvGrpSpPr>
          <p:grpSpPr bwMode="auto">
            <a:xfrm>
              <a:off x="409" y="136"/>
              <a:ext cx="697" cy="697"/>
              <a:chOff x="4190" y="256"/>
              <a:chExt cx="697" cy="697"/>
            </a:xfrm>
          </p:grpSpPr>
          <p:sp>
            <p:nvSpPr>
              <p:cNvPr id="11699" name="Freeform 435"/>
              <p:cNvSpPr>
                <a:spLocks/>
              </p:cNvSpPr>
              <p:nvPr userDrawn="1"/>
            </p:nvSpPr>
            <p:spPr bwMode="black">
              <a:xfrm>
                <a:off x="4252" y="315"/>
                <a:ext cx="432" cy="577"/>
              </a:xfrm>
              <a:custGeom>
                <a:avLst/>
                <a:gdLst/>
                <a:ahLst/>
                <a:cxnLst>
                  <a:cxn ang="0">
                    <a:pos x="127" y="123"/>
                  </a:cxn>
                  <a:cxn ang="0">
                    <a:pos x="123" y="122"/>
                  </a:cxn>
                  <a:cxn ang="0">
                    <a:pos x="107" y="127"/>
                  </a:cxn>
                  <a:cxn ang="0">
                    <a:pos x="79" y="98"/>
                  </a:cxn>
                  <a:cxn ang="0">
                    <a:pos x="90" y="75"/>
                  </a:cxn>
                  <a:cxn ang="0">
                    <a:pos x="91" y="71"/>
                  </a:cxn>
                  <a:cxn ang="0">
                    <a:pos x="38" y="0"/>
                  </a:cxn>
                  <a:cxn ang="0">
                    <a:pos x="33" y="4"/>
                  </a:cxn>
                  <a:cxn ang="0">
                    <a:pos x="85" y="72"/>
                  </a:cxn>
                  <a:cxn ang="0">
                    <a:pos x="73" y="97"/>
                  </a:cxn>
                  <a:cxn ang="0">
                    <a:pos x="12" y="102"/>
                  </a:cxn>
                  <a:cxn ang="0">
                    <a:pos x="13" y="107"/>
                  </a:cxn>
                  <a:cxn ang="0">
                    <a:pos x="73" y="103"/>
                  </a:cxn>
                  <a:cxn ang="0">
                    <a:pos x="85" y="124"/>
                  </a:cxn>
                  <a:cxn ang="0">
                    <a:pos x="0" y="241"/>
                  </a:cxn>
                  <a:cxn ang="0">
                    <a:pos x="4" y="244"/>
                  </a:cxn>
                  <a:cxn ang="0">
                    <a:pos x="90" y="127"/>
                  </a:cxn>
                  <a:cxn ang="0">
                    <a:pos x="107" y="132"/>
                  </a:cxn>
                  <a:cxn ang="0">
                    <a:pos x="123" y="129"/>
                  </a:cxn>
                  <a:cxn ang="0">
                    <a:pos x="178" y="216"/>
                  </a:cxn>
                  <a:cxn ang="0">
                    <a:pos x="183" y="213"/>
                  </a:cxn>
                  <a:cxn ang="0">
                    <a:pos x="127" y="123"/>
                  </a:cxn>
                </a:cxnLst>
                <a:rect l="0" t="0" r="r" b="b"/>
                <a:pathLst>
                  <a:path w="183" h="244">
                    <a:moveTo>
                      <a:pt x="127" y="123"/>
                    </a:moveTo>
                    <a:cubicBezTo>
                      <a:pt x="126" y="122"/>
                      <a:pt x="124" y="122"/>
                      <a:pt x="123" y="122"/>
                    </a:cubicBezTo>
                    <a:cubicBezTo>
                      <a:pt x="118" y="125"/>
                      <a:pt x="113" y="127"/>
                      <a:pt x="107" y="127"/>
                    </a:cubicBezTo>
                    <a:cubicBezTo>
                      <a:pt x="92" y="127"/>
                      <a:pt x="79" y="114"/>
                      <a:pt x="79" y="98"/>
                    </a:cubicBezTo>
                    <a:cubicBezTo>
                      <a:pt x="79" y="89"/>
                      <a:pt x="83" y="81"/>
                      <a:pt x="90" y="75"/>
                    </a:cubicBezTo>
                    <a:cubicBezTo>
                      <a:pt x="91" y="74"/>
                      <a:pt x="92" y="72"/>
                      <a:pt x="91" y="71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85" y="72"/>
                      <a:pt x="85" y="72"/>
                      <a:pt x="85" y="72"/>
                    </a:cubicBezTo>
                    <a:cubicBezTo>
                      <a:pt x="77" y="79"/>
                      <a:pt x="73" y="88"/>
                      <a:pt x="73" y="97"/>
                    </a:cubicBezTo>
                    <a:cubicBezTo>
                      <a:pt x="12" y="102"/>
                      <a:pt x="12" y="102"/>
                      <a:pt x="12" y="102"/>
                    </a:cubicBezTo>
                    <a:cubicBezTo>
                      <a:pt x="13" y="107"/>
                      <a:pt x="13" y="107"/>
                      <a:pt x="13" y="107"/>
                    </a:cubicBezTo>
                    <a:cubicBezTo>
                      <a:pt x="73" y="103"/>
                      <a:pt x="73" y="103"/>
                      <a:pt x="73" y="103"/>
                    </a:cubicBezTo>
                    <a:cubicBezTo>
                      <a:pt x="75" y="111"/>
                      <a:pt x="79" y="119"/>
                      <a:pt x="85" y="124"/>
                    </a:cubicBezTo>
                    <a:cubicBezTo>
                      <a:pt x="0" y="241"/>
                      <a:pt x="0" y="241"/>
                      <a:pt x="0" y="241"/>
                    </a:cubicBezTo>
                    <a:cubicBezTo>
                      <a:pt x="4" y="244"/>
                      <a:pt x="4" y="244"/>
                      <a:pt x="4" y="244"/>
                    </a:cubicBezTo>
                    <a:cubicBezTo>
                      <a:pt x="90" y="127"/>
                      <a:pt x="90" y="127"/>
                      <a:pt x="90" y="127"/>
                    </a:cubicBezTo>
                    <a:cubicBezTo>
                      <a:pt x="95" y="131"/>
                      <a:pt x="101" y="132"/>
                      <a:pt x="107" y="132"/>
                    </a:cubicBezTo>
                    <a:cubicBezTo>
                      <a:pt x="113" y="132"/>
                      <a:pt x="118" y="131"/>
                      <a:pt x="123" y="129"/>
                    </a:cubicBezTo>
                    <a:cubicBezTo>
                      <a:pt x="178" y="216"/>
                      <a:pt x="178" y="216"/>
                      <a:pt x="178" y="216"/>
                    </a:cubicBezTo>
                    <a:cubicBezTo>
                      <a:pt x="183" y="213"/>
                      <a:pt x="183" y="213"/>
                      <a:pt x="183" y="213"/>
                    </a:cubicBezTo>
                    <a:lnTo>
                      <a:pt x="127" y="12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700" name="Oval 436"/>
              <p:cNvSpPr>
                <a:spLocks noChangeArrowheads="1"/>
              </p:cNvSpPr>
              <p:nvPr userDrawn="1"/>
            </p:nvSpPr>
            <p:spPr bwMode="black">
              <a:xfrm>
                <a:off x="4240" y="521"/>
                <a:ext cx="82" cy="82"/>
              </a:xfrm>
              <a:prstGeom prst="ellipse">
                <a:avLst/>
              </a:prstGeom>
              <a:solidFill>
                <a:srgbClr val="FBBA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701" name="Oval 437"/>
              <p:cNvSpPr>
                <a:spLocks noChangeArrowheads="1"/>
              </p:cNvSpPr>
              <p:nvPr userDrawn="1"/>
            </p:nvSpPr>
            <p:spPr bwMode="black">
              <a:xfrm>
                <a:off x="4240" y="521"/>
                <a:ext cx="82" cy="82"/>
              </a:xfrm>
              <a:prstGeom prst="ellipse">
                <a:avLst/>
              </a:prstGeom>
              <a:noFill/>
              <a:ln w="1905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702" name="Oval 438"/>
              <p:cNvSpPr>
                <a:spLocks noChangeArrowheads="1"/>
              </p:cNvSpPr>
              <p:nvPr userDrawn="1"/>
            </p:nvSpPr>
            <p:spPr bwMode="black">
              <a:xfrm>
                <a:off x="4190" y="821"/>
                <a:ext cx="132" cy="132"/>
              </a:xfrm>
              <a:prstGeom prst="ellipse">
                <a:avLst/>
              </a:prstGeom>
              <a:solidFill>
                <a:srgbClr val="009FE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703" name="Oval 439"/>
              <p:cNvSpPr>
                <a:spLocks noChangeArrowheads="1"/>
              </p:cNvSpPr>
              <p:nvPr userDrawn="1"/>
            </p:nvSpPr>
            <p:spPr bwMode="black">
              <a:xfrm>
                <a:off x="4190" y="821"/>
                <a:ext cx="132" cy="132"/>
              </a:xfrm>
              <a:prstGeom prst="ellipse">
                <a:avLst/>
              </a:prstGeom>
              <a:noFill/>
              <a:ln w="1905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704" name="Oval 440"/>
              <p:cNvSpPr>
                <a:spLocks noChangeArrowheads="1"/>
              </p:cNvSpPr>
              <p:nvPr userDrawn="1"/>
            </p:nvSpPr>
            <p:spPr bwMode="black">
              <a:xfrm>
                <a:off x="4273" y="256"/>
                <a:ext cx="125" cy="127"/>
              </a:xfrm>
              <a:prstGeom prst="ellipse">
                <a:avLst/>
              </a:prstGeom>
              <a:solidFill>
                <a:srgbClr val="2FAC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705" name="Oval 441"/>
              <p:cNvSpPr>
                <a:spLocks noChangeArrowheads="1"/>
              </p:cNvSpPr>
              <p:nvPr userDrawn="1"/>
            </p:nvSpPr>
            <p:spPr bwMode="black">
              <a:xfrm>
                <a:off x="4273" y="256"/>
                <a:ext cx="125" cy="127"/>
              </a:xfrm>
              <a:prstGeom prst="ellipse">
                <a:avLst/>
              </a:prstGeom>
              <a:noFill/>
              <a:ln w="1905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706" name="Oval 442"/>
              <p:cNvSpPr>
                <a:spLocks noChangeArrowheads="1"/>
              </p:cNvSpPr>
              <p:nvPr userDrawn="1"/>
            </p:nvSpPr>
            <p:spPr bwMode="black">
              <a:xfrm>
                <a:off x="4634" y="778"/>
                <a:ext cx="85" cy="88"/>
              </a:xfrm>
              <a:prstGeom prst="ellipse">
                <a:avLst/>
              </a:prstGeom>
              <a:solidFill>
                <a:srgbClr val="F187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707" name="Oval 443"/>
              <p:cNvSpPr>
                <a:spLocks noChangeArrowheads="1"/>
              </p:cNvSpPr>
              <p:nvPr userDrawn="1"/>
            </p:nvSpPr>
            <p:spPr bwMode="black">
              <a:xfrm>
                <a:off x="4634" y="778"/>
                <a:ext cx="85" cy="88"/>
              </a:xfrm>
              <a:prstGeom prst="ellipse">
                <a:avLst/>
              </a:prstGeom>
              <a:noFill/>
              <a:ln w="1905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708" name="Freeform 444"/>
              <p:cNvSpPr>
                <a:spLocks/>
              </p:cNvSpPr>
              <p:nvPr userDrawn="1"/>
            </p:nvSpPr>
            <p:spPr bwMode="black">
              <a:xfrm>
                <a:off x="4533" y="272"/>
                <a:ext cx="63" cy="6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4" y="0"/>
                  </a:cxn>
                  <a:cxn ang="0">
                    <a:pos x="27" y="13"/>
                  </a:cxn>
                  <a:cxn ang="0">
                    <a:pos x="14" y="27"/>
                  </a:cxn>
                  <a:cxn ang="0">
                    <a:pos x="0" y="13"/>
                  </a:cxn>
                </a:cxnLst>
                <a:rect l="0" t="0" r="r" b="b"/>
                <a:pathLst>
                  <a:path w="27" h="27">
                    <a:moveTo>
                      <a:pt x="0" y="13"/>
                    </a:moveTo>
                    <a:cubicBezTo>
                      <a:pt x="0" y="6"/>
                      <a:pt x="6" y="0"/>
                      <a:pt x="14" y="0"/>
                    </a:cubicBezTo>
                    <a:cubicBezTo>
                      <a:pt x="22" y="0"/>
                      <a:pt x="27" y="5"/>
                      <a:pt x="27" y="13"/>
                    </a:cubicBezTo>
                    <a:cubicBezTo>
                      <a:pt x="27" y="21"/>
                      <a:pt x="21" y="27"/>
                      <a:pt x="14" y="27"/>
                    </a:cubicBezTo>
                    <a:cubicBezTo>
                      <a:pt x="6" y="27"/>
                      <a:pt x="0" y="21"/>
                      <a:pt x="0" y="13"/>
                    </a:cubicBezTo>
                  </a:path>
                </a:pathLst>
              </a:custGeom>
              <a:solidFill>
                <a:srgbClr val="2F52A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709" name="Freeform 445"/>
              <p:cNvSpPr>
                <a:spLocks/>
              </p:cNvSpPr>
              <p:nvPr userDrawn="1"/>
            </p:nvSpPr>
            <p:spPr bwMode="black">
              <a:xfrm>
                <a:off x="4533" y="272"/>
                <a:ext cx="63" cy="6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4" y="0"/>
                  </a:cxn>
                  <a:cxn ang="0">
                    <a:pos x="27" y="13"/>
                  </a:cxn>
                  <a:cxn ang="0">
                    <a:pos x="14" y="27"/>
                  </a:cxn>
                  <a:cxn ang="0">
                    <a:pos x="0" y="13"/>
                  </a:cxn>
                </a:cxnLst>
                <a:rect l="0" t="0" r="r" b="b"/>
                <a:pathLst>
                  <a:path w="27" h="27">
                    <a:moveTo>
                      <a:pt x="0" y="13"/>
                    </a:moveTo>
                    <a:cubicBezTo>
                      <a:pt x="0" y="6"/>
                      <a:pt x="6" y="0"/>
                      <a:pt x="14" y="0"/>
                    </a:cubicBezTo>
                    <a:cubicBezTo>
                      <a:pt x="22" y="0"/>
                      <a:pt x="27" y="5"/>
                      <a:pt x="27" y="13"/>
                    </a:cubicBezTo>
                    <a:cubicBezTo>
                      <a:pt x="27" y="21"/>
                      <a:pt x="21" y="27"/>
                      <a:pt x="14" y="27"/>
                    </a:cubicBezTo>
                    <a:cubicBezTo>
                      <a:pt x="6" y="27"/>
                      <a:pt x="0" y="21"/>
                      <a:pt x="0" y="13"/>
                    </a:cubicBezTo>
                  </a:path>
                </a:pathLst>
              </a:custGeom>
              <a:noFill/>
              <a:ln w="1905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767" name="Freeform 503"/>
              <p:cNvSpPr>
                <a:spLocks/>
              </p:cNvSpPr>
              <p:nvPr userDrawn="1"/>
            </p:nvSpPr>
            <p:spPr bwMode="black">
              <a:xfrm>
                <a:off x="4509" y="379"/>
                <a:ext cx="64" cy="158"/>
              </a:xfrm>
              <a:custGeom>
                <a:avLst/>
                <a:gdLst/>
                <a:ahLst/>
                <a:cxnLst>
                  <a:cxn ang="0">
                    <a:pos x="0" y="158"/>
                  </a:cxn>
                  <a:cxn ang="0">
                    <a:pos x="26" y="0"/>
                  </a:cxn>
                  <a:cxn ang="0">
                    <a:pos x="64" y="0"/>
                  </a:cxn>
                  <a:cxn ang="0">
                    <a:pos x="38" y="158"/>
                  </a:cxn>
                  <a:cxn ang="0">
                    <a:pos x="0" y="158"/>
                  </a:cxn>
                </a:cxnLst>
                <a:rect l="0" t="0" r="r" b="b"/>
                <a:pathLst>
                  <a:path w="64" h="158">
                    <a:moveTo>
                      <a:pt x="0" y="158"/>
                    </a:moveTo>
                    <a:lnTo>
                      <a:pt x="26" y="0"/>
                    </a:lnTo>
                    <a:lnTo>
                      <a:pt x="64" y="0"/>
                    </a:lnTo>
                    <a:lnTo>
                      <a:pt x="38" y="158"/>
                    </a:lnTo>
                    <a:lnTo>
                      <a:pt x="0" y="15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768" name="Freeform 504"/>
              <p:cNvSpPr>
                <a:spLocks/>
              </p:cNvSpPr>
              <p:nvPr userDrawn="1"/>
            </p:nvSpPr>
            <p:spPr bwMode="black">
              <a:xfrm>
                <a:off x="4582" y="374"/>
                <a:ext cx="137" cy="168"/>
              </a:xfrm>
              <a:custGeom>
                <a:avLst/>
                <a:gdLst/>
                <a:ahLst/>
                <a:cxnLst>
                  <a:cxn ang="0">
                    <a:pos x="6" y="53"/>
                  </a:cxn>
                  <a:cxn ang="0">
                    <a:pos x="24" y="59"/>
                  </a:cxn>
                  <a:cxn ang="0">
                    <a:pos x="36" y="50"/>
                  </a:cxn>
                  <a:cxn ang="0">
                    <a:pos x="25" y="40"/>
                  </a:cxn>
                  <a:cxn ang="0">
                    <a:pos x="8" y="22"/>
                  </a:cxn>
                  <a:cxn ang="0">
                    <a:pos x="34" y="0"/>
                  </a:cxn>
                  <a:cxn ang="0">
                    <a:pos x="58" y="10"/>
                  </a:cxn>
                  <a:cxn ang="0">
                    <a:pos x="49" y="18"/>
                  </a:cxn>
                  <a:cxn ang="0">
                    <a:pos x="34" y="11"/>
                  </a:cxn>
                  <a:cxn ang="0">
                    <a:pos x="24" y="20"/>
                  </a:cxn>
                  <a:cxn ang="0">
                    <a:pos x="37" y="30"/>
                  </a:cxn>
                  <a:cxn ang="0">
                    <a:pos x="52" y="48"/>
                  </a:cxn>
                  <a:cxn ang="0">
                    <a:pos x="24" y="71"/>
                  </a:cxn>
                  <a:cxn ang="0">
                    <a:pos x="0" y="63"/>
                  </a:cxn>
                  <a:cxn ang="0">
                    <a:pos x="6" y="53"/>
                  </a:cxn>
                </a:cxnLst>
                <a:rect l="0" t="0" r="r" b="b"/>
                <a:pathLst>
                  <a:path w="58" h="71">
                    <a:moveTo>
                      <a:pt x="6" y="53"/>
                    </a:moveTo>
                    <a:cubicBezTo>
                      <a:pt x="10" y="55"/>
                      <a:pt x="17" y="59"/>
                      <a:pt x="24" y="59"/>
                    </a:cubicBezTo>
                    <a:cubicBezTo>
                      <a:pt x="31" y="59"/>
                      <a:pt x="36" y="56"/>
                      <a:pt x="36" y="50"/>
                    </a:cubicBezTo>
                    <a:cubicBezTo>
                      <a:pt x="36" y="45"/>
                      <a:pt x="30" y="43"/>
                      <a:pt x="25" y="40"/>
                    </a:cubicBezTo>
                    <a:cubicBezTo>
                      <a:pt x="17" y="37"/>
                      <a:pt x="8" y="34"/>
                      <a:pt x="8" y="22"/>
                    </a:cubicBezTo>
                    <a:cubicBezTo>
                      <a:pt x="8" y="7"/>
                      <a:pt x="20" y="0"/>
                      <a:pt x="34" y="0"/>
                    </a:cubicBezTo>
                    <a:cubicBezTo>
                      <a:pt x="44" y="0"/>
                      <a:pt x="54" y="4"/>
                      <a:pt x="58" y="10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5" y="14"/>
                      <a:pt x="40" y="11"/>
                      <a:pt x="34" y="11"/>
                    </a:cubicBezTo>
                    <a:cubicBezTo>
                      <a:pt x="29" y="11"/>
                      <a:pt x="24" y="14"/>
                      <a:pt x="24" y="20"/>
                    </a:cubicBezTo>
                    <a:cubicBezTo>
                      <a:pt x="24" y="26"/>
                      <a:pt x="30" y="27"/>
                      <a:pt x="37" y="30"/>
                    </a:cubicBezTo>
                    <a:cubicBezTo>
                      <a:pt x="44" y="33"/>
                      <a:pt x="52" y="38"/>
                      <a:pt x="52" y="48"/>
                    </a:cubicBezTo>
                    <a:cubicBezTo>
                      <a:pt x="52" y="63"/>
                      <a:pt x="41" y="71"/>
                      <a:pt x="24" y="71"/>
                    </a:cubicBezTo>
                    <a:cubicBezTo>
                      <a:pt x="12" y="71"/>
                      <a:pt x="3" y="66"/>
                      <a:pt x="0" y="63"/>
                    </a:cubicBezTo>
                    <a:lnTo>
                      <a:pt x="6" y="5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769" name="Freeform 505"/>
              <p:cNvSpPr>
                <a:spLocks noEditPoints="1"/>
              </p:cNvSpPr>
              <p:nvPr userDrawn="1"/>
            </p:nvSpPr>
            <p:spPr bwMode="black">
              <a:xfrm>
                <a:off x="4734" y="374"/>
                <a:ext cx="153" cy="165"/>
              </a:xfrm>
              <a:custGeom>
                <a:avLst/>
                <a:gdLst/>
                <a:ahLst/>
                <a:cxnLst>
                  <a:cxn ang="0">
                    <a:pos x="56" y="56"/>
                  </a:cxn>
                  <a:cxn ang="0">
                    <a:pos x="55" y="69"/>
                  </a:cxn>
                  <a:cxn ang="0">
                    <a:pos x="41" y="69"/>
                  </a:cxn>
                  <a:cxn ang="0">
                    <a:pos x="42" y="62"/>
                  </a:cxn>
                  <a:cxn ang="0">
                    <a:pos x="41" y="61"/>
                  </a:cxn>
                  <a:cxn ang="0">
                    <a:pos x="21" y="70"/>
                  </a:cxn>
                  <a:cxn ang="0">
                    <a:pos x="0" y="46"/>
                  </a:cxn>
                  <a:cxn ang="0">
                    <a:pos x="41" y="0"/>
                  </a:cxn>
                  <a:cxn ang="0">
                    <a:pos x="65" y="5"/>
                  </a:cxn>
                  <a:cxn ang="0">
                    <a:pos x="56" y="56"/>
                  </a:cxn>
                  <a:cxn ang="0">
                    <a:pos x="48" y="13"/>
                  </a:cxn>
                  <a:cxn ang="0">
                    <a:pos x="38" y="11"/>
                  </a:cxn>
                  <a:cxn ang="0">
                    <a:pos x="16" y="44"/>
                  </a:cxn>
                  <a:cxn ang="0">
                    <a:pos x="27" y="59"/>
                  </a:cxn>
                  <a:cxn ang="0">
                    <a:pos x="42" y="48"/>
                  </a:cxn>
                  <a:cxn ang="0">
                    <a:pos x="48" y="13"/>
                  </a:cxn>
                </a:cxnLst>
                <a:rect l="0" t="0" r="r" b="b"/>
                <a:pathLst>
                  <a:path w="65" h="70">
                    <a:moveTo>
                      <a:pt x="56" y="56"/>
                    </a:moveTo>
                    <a:cubicBezTo>
                      <a:pt x="55" y="69"/>
                      <a:pt x="55" y="69"/>
                      <a:pt x="55" y="69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2" y="62"/>
                      <a:pt x="42" y="62"/>
                      <a:pt x="42" y="62"/>
                    </a:cubicBezTo>
                    <a:cubicBezTo>
                      <a:pt x="41" y="62"/>
                      <a:pt x="41" y="61"/>
                      <a:pt x="41" y="61"/>
                    </a:cubicBezTo>
                    <a:cubicBezTo>
                      <a:pt x="36" y="68"/>
                      <a:pt x="30" y="70"/>
                      <a:pt x="21" y="70"/>
                    </a:cubicBezTo>
                    <a:cubicBezTo>
                      <a:pt x="7" y="70"/>
                      <a:pt x="0" y="61"/>
                      <a:pt x="0" y="46"/>
                    </a:cubicBezTo>
                    <a:cubicBezTo>
                      <a:pt x="0" y="19"/>
                      <a:pt x="15" y="0"/>
                      <a:pt x="41" y="0"/>
                    </a:cubicBezTo>
                    <a:cubicBezTo>
                      <a:pt x="47" y="0"/>
                      <a:pt x="56" y="1"/>
                      <a:pt x="65" y="5"/>
                    </a:cubicBezTo>
                    <a:lnTo>
                      <a:pt x="56" y="56"/>
                    </a:lnTo>
                    <a:close/>
                    <a:moveTo>
                      <a:pt x="48" y="13"/>
                    </a:moveTo>
                    <a:cubicBezTo>
                      <a:pt x="46" y="12"/>
                      <a:pt x="42" y="11"/>
                      <a:pt x="38" y="11"/>
                    </a:cubicBezTo>
                    <a:cubicBezTo>
                      <a:pt x="21" y="11"/>
                      <a:pt x="16" y="32"/>
                      <a:pt x="16" y="44"/>
                    </a:cubicBezTo>
                    <a:cubicBezTo>
                      <a:pt x="16" y="52"/>
                      <a:pt x="18" y="59"/>
                      <a:pt x="27" y="59"/>
                    </a:cubicBezTo>
                    <a:cubicBezTo>
                      <a:pt x="35" y="59"/>
                      <a:pt x="41" y="53"/>
                      <a:pt x="42" y="48"/>
                    </a:cubicBezTo>
                    <a:lnTo>
                      <a:pt x="48" y="1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</p:grpSp>
        <p:pic>
          <p:nvPicPr>
            <p:cNvPr id="2057" name="Picture 519" descr="logoISA"/>
            <p:cNvPicPr>
              <a:picLocks noChangeAspect="1" noChangeArrowheads="1"/>
            </p:cNvPicPr>
            <p:nvPr userDrawn="1"/>
          </p:nvPicPr>
          <p:blipFill>
            <a:blip r:embed="rId15"/>
            <a:srcRect t="63873" r="60826"/>
            <a:stretch>
              <a:fillRect/>
            </a:stretch>
          </p:blipFill>
          <p:spPr bwMode="black">
            <a:xfrm>
              <a:off x="411" y="584"/>
              <a:ext cx="549" cy="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784" name="Rectangle 520"/>
            <p:cNvSpPr>
              <a:spLocks noChangeArrowheads="1"/>
            </p:cNvSpPr>
            <p:nvPr userDrawn="1"/>
          </p:nvSpPr>
          <p:spPr bwMode="white">
            <a:xfrm>
              <a:off x="906" y="584"/>
              <a:ext cx="95" cy="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11789" name="Oval 525"/>
            <p:cNvSpPr>
              <a:spLocks noChangeAspect="1" noChangeArrowheads="1"/>
            </p:cNvSpPr>
            <p:nvPr userDrawn="1"/>
          </p:nvSpPr>
          <p:spPr bwMode="black">
            <a:xfrm>
              <a:off x="412" y="698"/>
              <a:ext cx="132" cy="132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transition spd="slow"/>
  <p:hf hdr="0" ftr="0" dt="0"/>
  <p:txStyles>
    <p:titleStyle>
      <a:lvl1pPr algn="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rebuchet MS" pitchFamily="34" charset="0"/>
          <a:cs typeface="Arial" charset="0"/>
        </a:defRPr>
      </a:lvl2pPr>
      <a:lvl3pPr algn="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rebuchet MS" pitchFamily="34" charset="0"/>
          <a:cs typeface="Arial" charset="0"/>
        </a:defRPr>
      </a:lvl3pPr>
      <a:lvl4pPr algn="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rebuchet MS" pitchFamily="34" charset="0"/>
          <a:cs typeface="Arial" charset="0"/>
        </a:defRPr>
      </a:lvl4pPr>
      <a:lvl5pPr algn="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rebuchet MS" pitchFamily="34" charset="0"/>
          <a:cs typeface="Arial" charset="0"/>
        </a:defRPr>
      </a:lvl5pPr>
      <a:lvl6pPr marL="457200" algn="r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rebuchet MS" pitchFamily="34" charset="0"/>
          <a:cs typeface="Arial" charset="0"/>
        </a:defRPr>
      </a:lvl6pPr>
      <a:lvl7pPr marL="914400" algn="r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rebuchet MS" pitchFamily="34" charset="0"/>
          <a:cs typeface="Arial" charset="0"/>
        </a:defRPr>
      </a:lvl7pPr>
      <a:lvl8pPr marL="1371600" algn="r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rebuchet MS" pitchFamily="34" charset="0"/>
          <a:cs typeface="Arial" charset="0"/>
        </a:defRPr>
      </a:lvl8pPr>
      <a:lvl9pPr marL="1828800" algn="r" rtl="0" fontAlgn="base">
        <a:lnSpc>
          <a:spcPct val="8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rebuchet M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200">
          <a:solidFill>
            <a:srgbClr val="6B7C85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Trebuchet MS" pitchFamily="34" charset="0"/>
        <a:buChar char="–"/>
        <a:defRPr sz="2000">
          <a:solidFill>
            <a:srgbClr val="6B7C85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rgbClr val="6B7C85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Trebuchet MS" pitchFamily="34" charset="0"/>
        <a:buChar char="–"/>
        <a:defRPr sz="1600">
          <a:solidFill>
            <a:srgbClr val="6B7C85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rgbClr val="6B7C85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rgbClr val="6B7C85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rgbClr val="6B7C85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rgbClr val="6B7C85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rgbClr val="6B7C85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68" descr="fond clai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white">
          <a:xfrm>
            <a:off x="3175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4"/>
          <p:cNvSpPr>
            <a:spLocks noGrp="1" noChangeArrowheads="1"/>
          </p:cNvSpPr>
          <p:nvPr>
            <p:ph type="title"/>
          </p:nvPr>
        </p:nvSpPr>
        <p:spPr bwMode="black">
          <a:xfrm>
            <a:off x="1863725" y="306388"/>
            <a:ext cx="6634163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</a:t>
            </a:r>
            <a:br>
              <a:rPr lang="en-GB"/>
            </a:br>
            <a:r>
              <a:rPr lang="en-GB"/>
              <a:t>Master title style </a:t>
            </a:r>
          </a:p>
        </p:txBody>
      </p:sp>
      <p:sp>
        <p:nvSpPr>
          <p:cNvPr id="196613" name="Rectangle 5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8497888" y="6245225"/>
            <a:ext cx="6461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95B41AC0-795A-4948-AF39-4D542ED0A4B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  <p:sp>
        <p:nvSpPr>
          <p:cNvPr id="3077" name="Rectangle 240"/>
          <p:cNvSpPr>
            <a:spLocks noGrp="1" noChangeArrowheads="1"/>
          </p:cNvSpPr>
          <p:nvPr>
            <p:ph type="body" idx="1"/>
          </p:nvPr>
        </p:nvSpPr>
        <p:spPr bwMode="black">
          <a:xfrm>
            <a:off x="582613" y="1527175"/>
            <a:ext cx="7915275" cy="468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grpSp>
        <p:nvGrpSpPr>
          <p:cNvPr id="3078" name="Group 257"/>
          <p:cNvGrpSpPr>
            <a:grpSpLocks noChangeAspect="1"/>
          </p:cNvGrpSpPr>
          <p:nvPr/>
        </p:nvGrpSpPr>
        <p:grpSpPr bwMode="auto">
          <a:xfrm>
            <a:off x="649288" y="215900"/>
            <a:ext cx="1101725" cy="1103313"/>
            <a:chOff x="405" y="251"/>
            <a:chExt cx="553" cy="554"/>
          </a:xfrm>
        </p:grpSpPr>
        <p:sp>
          <p:nvSpPr>
            <p:cNvPr id="196866" name="Freeform 258"/>
            <p:cNvSpPr>
              <a:spLocks noChangeAspect="1"/>
            </p:cNvSpPr>
            <p:nvPr userDrawn="1"/>
          </p:nvSpPr>
          <p:spPr bwMode="black">
            <a:xfrm>
              <a:off x="452" y="298"/>
              <a:ext cx="345" cy="458"/>
            </a:xfrm>
            <a:custGeom>
              <a:avLst/>
              <a:gdLst/>
              <a:ahLst/>
              <a:cxnLst>
                <a:cxn ang="0">
                  <a:pos x="128" y="123"/>
                </a:cxn>
                <a:cxn ang="0">
                  <a:pos x="124" y="123"/>
                </a:cxn>
                <a:cxn ang="0">
                  <a:pos x="109" y="127"/>
                </a:cxn>
                <a:cxn ang="0">
                  <a:pos x="80" y="98"/>
                </a:cxn>
                <a:cxn ang="0">
                  <a:pos x="91" y="75"/>
                </a:cxn>
                <a:cxn ang="0">
                  <a:pos x="92" y="71"/>
                </a:cxn>
                <a:cxn ang="0">
                  <a:pos x="39" y="0"/>
                </a:cxn>
                <a:cxn ang="0">
                  <a:pos x="34" y="4"/>
                </a:cxn>
                <a:cxn ang="0">
                  <a:pos x="86" y="72"/>
                </a:cxn>
                <a:cxn ang="0">
                  <a:pos x="74" y="98"/>
                </a:cxn>
                <a:cxn ang="0">
                  <a:pos x="13" y="102"/>
                </a:cxn>
                <a:cxn ang="0">
                  <a:pos x="13" y="107"/>
                </a:cxn>
                <a:cxn ang="0">
                  <a:pos x="74" y="103"/>
                </a:cxn>
                <a:cxn ang="0">
                  <a:pos x="86" y="124"/>
                </a:cxn>
                <a:cxn ang="0">
                  <a:pos x="0" y="241"/>
                </a:cxn>
                <a:cxn ang="0">
                  <a:pos x="5" y="245"/>
                </a:cxn>
                <a:cxn ang="0">
                  <a:pos x="91" y="128"/>
                </a:cxn>
                <a:cxn ang="0">
                  <a:pos x="109" y="133"/>
                </a:cxn>
                <a:cxn ang="0">
                  <a:pos x="124" y="129"/>
                </a:cxn>
                <a:cxn ang="0">
                  <a:pos x="180" y="216"/>
                </a:cxn>
                <a:cxn ang="0">
                  <a:pos x="185" y="213"/>
                </a:cxn>
                <a:cxn ang="0">
                  <a:pos x="128" y="123"/>
                </a:cxn>
              </a:cxnLst>
              <a:rect l="0" t="0" r="r" b="b"/>
              <a:pathLst>
                <a:path w="185" h="245">
                  <a:moveTo>
                    <a:pt x="128" y="123"/>
                  </a:moveTo>
                  <a:cubicBezTo>
                    <a:pt x="127" y="122"/>
                    <a:pt x="125" y="122"/>
                    <a:pt x="124" y="123"/>
                  </a:cubicBezTo>
                  <a:cubicBezTo>
                    <a:pt x="119" y="125"/>
                    <a:pt x="114" y="127"/>
                    <a:pt x="109" y="127"/>
                  </a:cubicBezTo>
                  <a:cubicBezTo>
                    <a:pt x="93" y="127"/>
                    <a:pt x="80" y="114"/>
                    <a:pt x="80" y="98"/>
                  </a:cubicBezTo>
                  <a:cubicBezTo>
                    <a:pt x="80" y="89"/>
                    <a:pt x="84" y="81"/>
                    <a:pt x="91" y="75"/>
                  </a:cubicBezTo>
                  <a:cubicBezTo>
                    <a:pt x="92" y="74"/>
                    <a:pt x="93" y="72"/>
                    <a:pt x="92" y="71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86" y="72"/>
                    <a:pt x="86" y="72"/>
                    <a:pt x="86" y="72"/>
                  </a:cubicBezTo>
                  <a:cubicBezTo>
                    <a:pt x="78" y="79"/>
                    <a:pt x="74" y="88"/>
                    <a:pt x="74" y="98"/>
                  </a:cubicBezTo>
                  <a:cubicBezTo>
                    <a:pt x="13" y="102"/>
                    <a:pt x="13" y="102"/>
                    <a:pt x="13" y="102"/>
                  </a:cubicBezTo>
                  <a:cubicBezTo>
                    <a:pt x="13" y="107"/>
                    <a:pt x="13" y="107"/>
                    <a:pt x="13" y="107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6" y="112"/>
                    <a:pt x="80" y="119"/>
                    <a:pt x="86" y="124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5" y="245"/>
                    <a:pt x="5" y="245"/>
                    <a:pt x="5" y="245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6" y="131"/>
                    <a:pt x="102" y="133"/>
                    <a:pt x="109" y="133"/>
                  </a:cubicBezTo>
                  <a:cubicBezTo>
                    <a:pt x="114" y="133"/>
                    <a:pt x="120" y="131"/>
                    <a:pt x="124" y="129"/>
                  </a:cubicBezTo>
                  <a:cubicBezTo>
                    <a:pt x="180" y="216"/>
                    <a:pt x="180" y="216"/>
                    <a:pt x="180" y="216"/>
                  </a:cubicBezTo>
                  <a:cubicBezTo>
                    <a:pt x="185" y="213"/>
                    <a:pt x="185" y="213"/>
                    <a:pt x="185" y="213"/>
                  </a:cubicBezTo>
                  <a:lnTo>
                    <a:pt x="128" y="123"/>
                  </a:lnTo>
                  <a:close/>
                </a:path>
              </a:pathLst>
            </a:custGeom>
            <a:solidFill>
              <a:srgbClr val="9DAB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196867" name="Oval 259"/>
            <p:cNvSpPr>
              <a:spLocks noChangeAspect="1" noChangeArrowheads="1"/>
            </p:cNvSpPr>
            <p:nvPr userDrawn="1"/>
          </p:nvSpPr>
          <p:spPr bwMode="black">
            <a:xfrm>
              <a:off x="444" y="461"/>
              <a:ext cx="66" cy="65"/>
            </a:xfrm>
            <a:prstGeom prst="ellipse">
              <a:avLst/>
            </a:prstGeom>
            <a:solidFill>
              <a:srgbClr val="FABA0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196868" name="Oval 260"/>
            <p:cNvSpPr>
              <a:spLocks noChangeAspect="1" noChangeArrowheads="1"/>
            </p:cNvSpPr>
            <p:nvPr userDrawn="1"/>
          </p:nvSpPr>
          <p:spPr bwMode="black">
            <a:xfrm>
              <a:off x="405" y="700"/>
              <a:ext cx="105" cy="105"/>
            </a:xfrm>
            <a:prstGeom prst="ellipse">
              <a:avLst/>
            </a:prstGeom>
            <a:solidFill>
              <a:srgbClr val="2B9DD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196869" name="Oval 261"/>
            <p:cNvSpPr>
              <a:spLocks noChangeAspect="1" noChangeArrowheads="1"/>
            </p:cNvSpPr>
            <p:nvPr userDrawn="1"/>
          </p:nvSpPr>
          <p:spPr bwMode="black">
            <a:xfrm>
              <a:off x="470" y="251"/>
              <a:ext cx="99" cy="101"/>
            </a:xfrm>
            <a:prstGeom prst="ellipse">
              <a:avLst/>
            </a:prstGeom>
            <a:solidFill>
              <a:srgbClr val="35A9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196870" name="Oval 262"/>
            <p:cNvSpPr>
              <a:spLocks noChangeAspect="1" noChangeArrowheads="1"/>
            </p:cNvSpPr>
            <p:nvPr userDrawn="1"/>
          </p:nvSpPr>
          <p:spPr bwMode="black">
            <a:xfrm>
              <a:off x="756" y="666"/>
              <a:ext cx="70" cy="68"/>
            </a:xfrm>
            <a:prstGeom prst="ellipse">
              <a:avLst/>
            </a:prstGeom>
            <a:solidFill>
              <a:srgbClr val="F0880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196871" name="Freeform 263"/>
            <p:cNvSpPr>
              <a:spLocks noChangeAspect="1"/>
            </p:cNvSpPr>
            <p:nvPr userDrawn="1"/>
          </p:nvSpPr>
          <p:spPr bwMode="black">
            <a:xfrm>
              <a:off x="676" y="262"/>
              <a:ext cx="52" cy="53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4" y="0"/>
                </a:cxn>
                <a:cxn ang="0">
                  <a:pos x="28" y="14"/>
                </a:cxn>
                <a:cxn ang="0">
                  <a:pos x="14" y="28"/>
                </a:cxn>
                <a:cxn ang="0">
                  <a:pos x="0" y="14"/>
                </a:cxn>
              </a:cxnLst>
              <a:rect l="0" t="0" r="r" b="b"/>
              <a:pathLst>
                <a:path w="28" h="28">
                  <a:moveTo>
                    <a:pt x="0" y="14"/>
                  </a:move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4"/>
                  </a:cubicBezTo>
                  <a:cubicBezTo>
                    <a:pt x="28" y="22"/>
                    <a:pt x="21" y="28"/>
                    <a:pt x="14" y="28"/>
                  </a:cubicBezTo>
                  <a:cubicBezTo>
                    <a:pt x="6" y="28"/>
                    <a:pt x="0" y="22"/>
                    <a:pt x="0" y="14"/>
                  </a:cubicBezTo>
                </a:path>
              </a:pathLst>
            </a:custGeom>
            <a:solidFill>
              <a:srgbClr val="30529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196872" name="Freeform 264"/>
            <p:cNvSpPr>
              <a:spLocks noChangeAspect="1"/>
            </p:cNvSpPr>
            <p:nvPr userDrawn="1"/>
          </p:nvSpPr>
          <p:spPr bwMode="black">
            <a:xfrm>
              <a:off x="657" y="348"/>
              <a:ext cx="53" cy="126"/>
            </a:xfrm>
            <a:custGeom>
              <a:avLst/>
              <a:gdLst/>
              <a:ahLst/>
              <a:cxnLst>
                <a:cxn ang="0">
                  <a:pos x="0" y="126"/>
                </a:cxn>
                <a:cxn ang="0">
                  <a:pos x="23" y="0"/>
                </a:cxn>
                <a:cxn ang="0">
                  <a:pos x="53" y="0"/>
                </a:cxn>
                <a:cxn ang="0">
                  <a:pos x="30" y="126"/>
                </a:cxn>
                <a:cxn ang="0">
                  <a:pos x="0" y="126"/>
                </a:cxn>
              </a:cxnLst>
              <a:rect l="0" t="0" r="r" b="b"/>
              <a:pathLst>
                <a:path w="53" h="126">
                  <a:moveTo>
                    <a:pt x="0" y="126"/>
                  </a:moveTo>
                  <a:lnTo>
                    <a:pt x="23" y="0"/>
                  </a:lnTo>
                  <a:lnTo>
                    <a:pt x="53" y="0"/>
                  </a:lnTo>
                  <a:lnTo>
                    <a:pt x="30" y="126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6B7C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196873" name="Freeform 265"/>
            <p:cNvSpPr>
              <a:spLocks noChangeAspect="1"/>
            </p:cNvSpPr>
            <p:nvPr userDrawn="1"/>
          </p:nvSpPr>
          <p:spPr bwMode="black">
            <a:xfrm>
              <a:off x="715" y="345"/>
              <a:ext cx="111" cy="132"/>
            </a:xfrm>
            <a:custGeom>
              <a:avLst/>
              <a:gdLst/>
              <a:ahLst/>
              <a:cxnLst>
                <a:cxn ang="0">
                  <a:pos x="6" y="53"/>
                </a:cxn>
                <a:cxn ang="0">
                  <a:pos x="25" y="59"/>
                </a:cxn>
                <a:cxn ang="0">
                  <a:pos x="36" y="50"/>
                </a:cxn>
                <a:cxn ang="0">
                  <a:pos x="25" y="40"/>
                </a:cxn>
                <a:cxn ang="0">
                  <a:pos x="8" y="22"/>
                </a:cxn>
                <a:cxn ang="0">
                  <a:pos x="35" y="0"/>
                </a:cxn>
                <a:cxn ang="0">
                  <a:pos x="59" y="10"/>
                </a:cxn>
                <a:cxn ang="0">
                  <a:pos x="50" y="18"/>
                </a:cxn>
                <a:cxn ang="0">
                  <a:pos x="35" y="11"/>
                </a:cxn>
                <a:cxn ang="0">
                  <a:pos x="24" y="19"/>
                </a:cxn>
                <a:cxn ang="0">
                  <a:pos x="37" y="30"/>
                </a:cxn>
                <a:cxn ang="0">
                  <a:pos x="52" y="48"/>
                </a:cxn>
                <a:cxn ang="0">
                  <a:pos x="24" y="71"/>
                </a:cxn>
                <a:cxn ang="0">
                  <a:pos x="0" y="64"/>
                </a:cxn>
                <a:cxn ang="0">
                  <a:pos x="6" y="53"/>
                </a:cxn>
              </a:cxnLst>
              <a:rect l="0" t="0" r="r" b="b"/>
              <a:pathLst>
                <a:path w="59" h="71">
                  <a:moveTo>
                    <a:pt x="6" y="53"/>
                  </a:moveTo>
                  <a:cubicBezTo>
                    <a:pt x="10" y="55"/>
                    <a:pt x="18" y="59"/>
                    <a:pt x="25" y="59"/>
                  </a:cubicBezTo>
                  <a:cubicBezTo>
                    <a:pt x="31" y="59"/>
                    <a:pt x="36" y="56"/>
                    <a:pt x="36" y="50"/>
                  </a:cubicBezTo>
                  <a:cubicBezTo>
                    <a:pt x="36" y="45"/>
                    <a:pt x="31" y="42"/>
                    <a:pt x="25" y="40"/>
                  </a:cubicBezTo>
                  <a:cubicBezTo>
                    <a:pt x="17" y="37"/>
                    <a:pt x="8" y="34"/>
                    <a:pt x="8" y="22"/>
                  </a:cubicBezTo>
                  <a:cubicBezTo>
                    <a:pt x="8" y="7"/>
                    <a:pt x="20" y="0"/>
                    <a:pt x="35" y="0"/>
                  </a:cubicBezTo>
                  <a:cubicBezTo>
                    <a:pt x="45" y="0"/>
                    <a:pt x="54" y="4"/>
                    <a:pt x="59" y="10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46" y="14"/>
                    <a:pt x="40" y="11"/>
                    <a:pt x="35" y="11"/>
                  </a:cubicBezTo>
                  <a:cubicBezTo>
                    <a:pt x="29" y="11"/>
                    <a:pt x="24" y="14"/>
                    <a:pt x="24" y="19"/>
                  </a:cubicBezTo>
                  <a:cubicBezTo>
                    <a:pt x="24" y="25"/>
                    <a:pt x="30" y="27"/>
                    <a:pt x="37" y="30"/>
                  </a:cubicBezTo>
                  <a:cubicBezTo>
                    <a:pt x="45" y="33"/>
                    <a:pt x="52" y="38"/>
                    <a:pt x="52" y="48"/>
                  </a:cubicBezTo>
                  <a:cubicBezTo>
                    <a:pt x="52" y="63"/>
                    <a:pt x="41" y="71"/>
                    <a:pt x="24" y="71"/>
                  </a:cubicBezTo>
                  <a:cubicBezTo>
                    <a:pt x="13" y="71"/>
                    <a:pt x="3" y="66"/>
                    <a:pt x="0" y="64"/>
                  </a:cubicBezTo>
                  <a:lnTo>
                    <a:pt x="6" y="53"/>
                  </a:lnTo>
                  <a:close/>
                </a:path>
              </a:pathLst>
            </a:custGeom>
            <a:solidFill>
              <a:srgbClr val="6B7C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196874" name="Freeform 266"/>
            <p:cNvSpPr>
              <a:spLocks noChangeAspect="1" noEditPoints="1"/>
            </p:cNvSpPr>
            <p:nvPr userDrawn="1"/>
          </p:nvSpPr>
          <p:spPr bwMode="black">
            <a:xfrm>
              <a:off x="837" y="345"/>
              <a:ext cx="121" cy="132"/>
            </a:xfrm>
            <a:custGeom>
              <a:avLst/>
              <a:gdLst/>
              <a:ahLst/>
              <a:cxnLst>
                <a:cxn ang="0">
                  <a:pos x="56" y="56"/>
                </a:cxn>
                <a:cxn ang="0">
                  <a:pos x="55" y="69"/>
                </a:cxn>
                <a:cxn ang="0">
                  <a:pos x="41" y="69"/>
                </a:cxn>
                <a:cxn ang="0">
                  <a:pos x="41" y="62"/>
                </a:cxn>
                <a:cxn ang="0">
                  <a:pos x="41" y="62"/>
                </a:cxn>
                <a:cxn ang="0">
                  <a:pos x="21" y="71"/>
                </a:cxn>
                <a:cxn ang="0">
                  <a:pos x="0" y="46"/>
                </a:cxn>
                <a:cxn ang="0">
                  <a:pos x="41" y="0"/>
                </a:cxn>
                <a:cxn ang="0">
                  <a:pos x="65" y="4"/>
                </a:cxn>
                <a:cxn ang="0">
                  <a:pos x="56" y="56"/>
                </a:cxn>
                <a:cxn ang="0">
                  <a:pos x="48" y="13"/>
                </a:cxn>
                <a:cxn ang="0">
                  <a:pos x="38" y="11"/>
                </a:cxn>
                <a:cxn ang="0">
                  <a:pos x="15" y="44"/>
                </a:cxn>
                <a:cxn ang="0">
                  <a:pos x="26" y="59"/>
                </a:cxn>
                <a:cxn ang="0">
                  <a:pos x="42" y="48"/>
                </a:cxn>
                <a:cxn ang="0">
                  <a:pos x="48" y="13"/>
                </a:cxn>
              </a:cxnLst>
              <a:rect l="0" t="0" r="r" b="b"/>
              <a:pathLst>
                <a:path w="65" h="71">
                  <a:moveTo>
                    <a:pt x="56" y="56"/>
                  </a:moveTo>
                  <a:cubicBezTo>
                    <a:pt x="55" y="69"/>
                    <a:pt x="55" y="69"/>
                    <a:pt x="55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35" y="68"/>
                    <a:pt x="29" y="71"/>
                    <a:pt x="21" y="71"/>
                  </a:cubicBezTo>
                  <a:cubicBezTo>
                    <a:pt x="7" y="71"/>
                    <a:pt x="0" y="61"/>
                    <a:pt x="0" y="46"/>
                  </a:cubicBezTo>
                  <a:cubicBezTo>
                    <a:pt x="0" y="19"/>
                    <a:pt x="14" y="0"/>
                    <a:pt x="41" y="0"/>
                  </a:cubicBezTo>
                  <a:cubicBezTo>
                    <a:pt x="46" y="0"/>
                    <a:pt x="56" y="1"/>
                    <a:pt x="65" y="4"/>
                  </a:cubicBezTo>
                  <a:lnTo>
                    <a:pt x="56" y="56"/>
                  </a:lnTo>
                  <a:close/>
                  <a:moveTo>
                    <a:pt x="48" y="13"/>
                  </a:moveTo>
                  <a:cubicBezTo>
                    <a:pt x="46" y="12"/>
                    <a:pt x="42" y="11"/>
                    <a:pt x="38" y="11"/>
                  </a:cubicBezTo>
                  <a:cubicBezTo>
                    <a:pt x="21" y="11"/>
                    <a:pt x="15" y="32"/>
                    <a:pt x="15" y="44"/>
                  </a:cubicBezTo>
                  <a:cubicBezTo>
                    <a:pt x="15" y="52"/>
                    <a:pt x="18" y="59"/>
                    <a:pt x="26" y="59"/>
                  </a:cubicBezTo>
                  <a:cubicBezTo>
                    <a:pt x="35" y="59"/>
                    <a:pt x="40" y="53"/>
                    <a:pt x="42" y="48"/>
                  </a:cubicBezTo>
                  <a:lnTo>
                    <a:pt x="48" y="13"/>
                  </a:lnTo>
                  <a:close/>
                </a:path>
              </a:pathLst>
            </a:custGeom>
            <a:solidFill>
              <a:srgbClr val="6B7C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ransition spd="slow"/>
  <p:hf hdr="0" ftr="0" dt="0"/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Trebuchet MS" pitchFamily="34" charset="0"/>
        <a:buChar char="–"/>
        <a:defRPr sz="2000">
          <a:solidFill>
            <a:schemeClr val="tx2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2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Trebuchet MS" pitchFamily="34" charset="0"/>
        <a:buChar char="–"/>
        <a:defRPr sz="1600">
          <a:solidFill>
            <a:schemeClr val="tx2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2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2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2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2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8" descr="fond simpl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white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 bwMode="black">
          <a:xfrm>
            <a:off x="1863725" y="306388"/>
            <a:ext cx="6634163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</a:t>
            </a:r>
            <a:br>
              <a:rPr lang="en-GB"/>
            </a:br>
            <a:r>
              <a:rPr lang="en-GB"/>
              <a:t>Master title style </a:t>
            </a:r>
          </a:p>
        </p:txBody>
      </p:sp>
      <p:sp>
        <p:nvSpPr>
          <p:cNvPr id="237573" name="Rectangle 5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8497888" y="6245225"/>
            <a:ext cx="6461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6DAAE86-F92C-4EEF-89CE-ADE58B0CF72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  <p:sp>
        <p:nvSpPr>
          <p:cNvPr id="4101" name="Rectangle 6"/>
          <p:cNvSpPr>
            <a:spLocks noGrp="1" noChangeArrowheads="1"/>
          </p:cNvSpPr>
          <p:nvPr>
            <p:ph type="body" idx="1"/>
          </p:nvPr>
        </p:nvSpPr>
        <p:spPr bwMode="black">
          <a:xfrm>
            <a:off x="582613" y="1527175"/>
            <a:ext cx="7915275" cy="468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grpSp>
        <p:nvGrpSpPr>
          <p:cNvPr id="4102" name="Group 19"/>
          <p:cNvGrpSpPr>
            <a:grpSpLocks/>
          </p:cNvGrpSpPr>
          <p:nvPr/>
        </p:nvGrpSpPr>
        <p:grpSpPr bwMode="auto">
          <a:xfrm>
            <a:off x="649288" y="215900"/>
            <a:ext cx="1106487" cy="1106488"/>
            <a:chOff x="4190" y="256"/>
            <a:chExt cx="697" cy="697"/>
          </a:xfrm>
        </p:grpSpPr>
        <p:sp>
          <p:nvSpPr>
            <p:cNvPr id="237588" name="Freeform 20"/>
            <p:cNvSpPr>
              <a:spLocks/>
            </p:cNvSpPr>
            <p:nvPr userDrawn="1"/>
          </p:nvSpPr>
          <p:spPr bwMode="black">
            <a:xfrm>
              <a:off x="4252" y="315"/>
              <a:ext cx="432" cy="577"/>
            </a:xfrm>
            <a:custGeom>
              <a:avLst/>
              <a:gdLst/>
              <a:ahLst/>
              <a:cxnLst>
                <a:cxn ang="0">
                  <a:pos x="127" y="123"/>
                </a:cxn>
                <a:cxn ang="0">
                  <a:pos x="123" y="122"/>
                </a:cxn>
                <a:cxn ang="0">
                  <a:pos x="107" y="127"/>
                </a:cxn>
                <a:cxn ang="0">
                  <a:pos x="79" y="98"/>
                </a:cxn>
                <a:cxn ang="0">
                  <a:pos x="90" y="75"/>
                </a:cxn>
                <a:cxn ang="0">
                  <a:pos x="91" y="71"/>
                </a:cxn>
                <a:cxn ang="0">
                  <a:pos x="38" y="0"/>
                </a:cxn>
                <a:cxn ang="0">
                  <a:pos x="33" y="4"/>
                </a:cxn>
                <a:cxn ang="0">
                  <a:pos x="85" y="72"/>
                </a:cxn>
                <a:cxn ang="0">
                  <a:pos x="73" y="97"/>
                </a:cxn>
                <a:cxn ang="0">
                  <a:pos x="12" y="102"/>
                </a:cxn>
                <a:cxn ang="0">
                  <a:pos x="13" y="107"/>
                </a:cxn>
                <a:cxn ang="0">
                  <a:pos x="73" y="103"/>
                </a:cxn>
                <a:cxn ang="0">
                  <a:pos x="85" y="124"/>
                </a:cxn>
                <a:cxn ang="0">
                  <a:pos x="0" y="241"/>
                </a:cxn>
                <a:cxn ang="0">
                  <a:pos x="4" y="244"/>
                </a:cxn>
                <a:cxn ang="0">
                  <a:pos x="90" y="127"/>
                </a:cxn>
                <a:cxn ang="0">
                  <a:pos x="107" y="132"/>
                </a:cxn>
                <a:cxn ang="0">
                  <a:pos x="123" y="129"/>
                </a:cxn>
                <a:cxn ang="0">
                  <a:pos x="178" y="216"/>
                </a:cxn>
                <a:cxn ang="0">
                  <a:pos x="183" y="213"/>
                </a:cxn>
                <a:cxn ang="0">
                  <a:pos x="127" y="123"/>
                </a:cxn>
              </a:cxnLst>
              <a:rect l="0" t="0" r="r" b="b"/>
              <a:pathLst>
                <a:path w="183" h="244">
                  <a:moveTo>
                    <a:pt x="127" y="123"/>
                  </a:moveTo>
                  <a:cubicBezTo>
                    <a:pt x="126" y="122"/>
                    <a:pt x="124" y="122"/>
                    <a:pt x="123" y="122"/>
                  </a:cubicBezTo>
                  <a:cubicBezTo>
                    <a:pt x="118" y="125"/>
                    <a:pt x="113" y="127"/>
                    <a:pt x="107" y="127"/>
                  </a:cubicBezTo>
                  <a:cubicBezTo>
                    <a:pt x="92" y="127"/>
                    <a:pt x="79" y="114"/>
                    <a:pt x="79" y="98"/>
                  </a:cubicBezTo>
                  <a:cubicBezTo>
                    <a:pt x="79" y="89"/>
                    <a:pt x="83" y="81"/>
                    <a:pt x="90" y="75"/>
                  </a:cubicBezTo>
                  <a:cubicBezTo>
                    <a:pt x="91" y="74"/>
                    <a:pt x="92" y="72"/>
                    <a:pt x="91" y="71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77" y="79"/>
                    <a:pt x="73" y="88"/>
                    <a:pt x="73" y="97"/>
                  </a:cubicBezTo>
                  <a:cubicBezTo>
                    <a:pt x="12" y="102"/>
                    <a:pt x="12" y="102"/>
                    <a:pt x="12" y="102"/>
                  </a:cubicBezTo>
                  <a:cubicBezTo>
                    <a:pt x="13" y="107"/>
                    <a:pt x="13" y="107"/>
                    <a:pt x="13" y="107"/>
                  </a:cubicBezTo>
                  <a:cubicBezTo>
                    <a:pt x="73" y="103"/>
                    <a:pt x="73" y="103"/>
                    <a:pt x="73" y="103"/>
                  </a:cubicBezTo>
                  <a:cubicBezTo>
                    <a:pt x="75" y="111"/>
                    <a:pt x="79" y="119"/>
                    <a:pt x="85" y="124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4" y="244"/>
                    <a:pt x="4" y="244"/>
                    <a:pt x="4" y="244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5" y="131"/>
                    <a:pt x="101" y="132"/>
                    <a:pt x="107" y="132"/>
                  </a:cubicBezTo>
                  <a:cubicBezTo>
                    <a:pt x="113" y="132"/>
                    <a:pt x="118" y="131"/>
                    <a:pt x="123" y="129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183" y="213"/>
                    <a:pt x="183" y="213"/>
                    <a:pt x="183" y="213"/>
                  </a:cubicBezTo>
                  <a:lnTo>
                    <a:pt x="127" y="1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237589" name="Oval 21"/>
            <p:cNvSpPr>
              <a:spLocks noChangeArrowheads="1"/>
            </p:cNvSpPr>
            <p:nvPr userDrawn="1"/>
          </p:nvSpPr>
          <p:spPr bwMode="black">
            <a:xfrm>
              <a:off x="4240" y="521"/>
              <a:ext cx="82" cy="82"/>
            </a:xfrm>
            <a:prstGeom prst="ellipse">
              <a:avLst/>
            </a:prstGeom>
            <a:solidFill>
              <a:srgbClr val="FBBA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237590" name="Oval 22"/>
            <p:cNvSpPr>
              <a:spLocks noChangeArrowheads="1"/>
            </p:cNvSpPr>
            <p:nvPr userDrawn="1"/>
          </p:nvSpPr>
          <p:spPr bwMode="black">
            <a:xfrm>
              <a:off x="4240" y="521"/>
              <a:ext cx="82" cy="82"/>
            </a:xfrm>
            <a:prstGeom prst="ellipse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237591" name="Oval 23"/>
            <p:cNvSpPr>
              <a:spLocks noChangeArrowheads="1"/>
            </p:cNvSpPr>
            <p:nvPr userDrawn="1"/>
          </p:nvSpPr>
          <p:spPr bwMode="black">
            <a:xfrm>
              <a:off x="4190" y="821"/>
              <a:ext cx="132" cy="132"/>
            </a:xfrm>
            <a:prstGeom prst="ellipse">
              <a:avLst/>
            </a:prstGeom>
            <a:solidFill>
              <a:srgbClr val="009FE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237592" name="Oval 24"/>
            <p:cNvSpPr>
              <a:spLocks noChangeArrowheads="1"/>
            </p:cNvSpPr>
            <p:nvPr userDrawn="1"/>
          </p:nvSpPr>
          <p:spPr bwMode="black">
            <a:xfrm>
              <a:off x="4190" y="821"/>
              <a:ext cx="132" cy="132"/>
            </a:xfrm>
            <a:prstGeom prst="ellipse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237593" name="Oval 25"/>
            <p:cNvSpPr>
              <a:spLocks noChangeArrowheads="1"/>
            </p:cNvSpPr>
            <p:nvPr userDrawn="1"/>
          </p:nvSpPr>
          <p:spPr bwMode="black">
            <a:xfrm>
              <a:off x="4273" y="256"/>
              <a:ext cx="125" cy="127"/>
            </a:xfrm>
            <a:prstGeom prst="ellipse">
              <a:avLst/>
            </a:prstGeom>
            <a:solidFill>
              <a:srgbClr val="2FAC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237594" name="Oval 26"/>
            <p:cNvSpPr>
              <a:spLocks noChangeArrowheads="1"/>
            </p:cNvSpPr>
            <p:nvPr userDrawn="1"/>
          </p:nvSpPr>
          <p:spPr bwMode="black">
            <a:xfrm>
              <a:off x="4273" y="256"/>
              <a:ext cx="125" cy="127"/>
            </a:xfrm>
            <a:prstGeom prst="ellipse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237595" name="Oval 27"/>
            <p:cNvSpPr>
              <a:spLocks noChangeArrowheads="1"/>
            </p:cNvSpPr>
            <p:nvPr userDrawn="1"/>
          </p:nvSpPr>
          <p:spPr bwMode="black">
            <a:xfrm>
              <a:off x="4634" y="778"/>
              <a:ext cx="85" cy="88"/>
            </a:xfrm>
            <a:prstGeom prst="ellipse">
              <a:avLst/>
            </a:prstGeom>
            <a:solidFill>
              <a:srgbClr val="F18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237596" name="Oval 28"/>
            <p:cNvSpPr>
              <a:spLocks noChangeArrowheads="1"/>
            </p:cNvSpPr>
            <p:nvPr userDrawn="1"/>
          </p:nvSpPr>
          <p:spPr bwMode="black">
            <a:xfrm>
              <a:off x="4634" y="778"/>
              <a:ext cx="85" cy="88"/>
            </a:xfrm>
            <a:prstGeom prst="ellipse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237597" name="Freeform 29"/>
            <p:cNvSpPr>
              <a:spLocks/>
            </p:cNvSpPr>
            <p:nvPr userDrawn="1"/>
          </p:nvSpPr>
          <p:spPr bwMode="black">
            <a:xfrm>
              <a:off x="4533" y="272"/>
              <a:ext cx="63" cy="6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4" y="0"/>
                </a:cxn>
                <a:cxn ang="0">
                  <a:pos x="27" y="13"/>
                </a:cxn>
                <a:cxn ang="0">
                  <a:pos x="14" y="27"/>
                </a:cxn>
                <a:cxn ang="0">
                  <a:pos x="0" y="13"/>
                </a:cxn>
              </a:cxnLst>
              <a:rect l="0" t="0" r="r" b="b"/>
              <a:pathLst>
                <a:path w="27" h="27">
                  <a:moveTo>
                    <a:pt x="0" y="13"/>
                  </a:move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7" y="5"/>
                    <a:pt x="27" y="13"/>
                  </a:cubicBezTo>
                  <a:cubicBezTo>
                    <a:pt x="27" y="21"/>
                    <a:pt x="21" y="27"/>
                    <a:pt x="14" y="27"/>
                  </a:cubicBezTo>
                  <a:cubicBezTo>
                    <a:pt x="6" y="27"/>
                    <a:pt x="0" y="21"/>
                    <a:pt x="0" y="13"/>
                  </a:cubicBezTo>
                </a:path>
              </a:pathLst>
            </a:custGeom>
            <a:solidFill>
              <a:srgbClr val="2F52A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237598" name="Freeform 30"/>
            <p:cNvSpPr>
              <a:spLocks/>
            </p:cNvSpPr>
            <p:nvPr userDrawn="1"/>
          </p:nvSpPr>
          <p:spPr bwMode="black">
            <a:xfrm>
              <a:off x="4533" y="272"/>
              <a:ext cx="63" cy="6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4" y="0"/>
                </a:cxn>
                <a:cxn ang="0">
                  <a:pos x="27" y="13"/>
                </a:cxn>
                <a:cxn ang="0">
                  <a:pos x="14" y="27"/>
                </a:cxn>
                <a:cxn ang="0">
                  <a:pos x="0" y="13"/>
                </a:cxn>
              </a:cxnLst>
              <a:rect l="0" t="0" r="r" b="b"/>
              <a:pathLst>
                <a:path w="27" h="27">
                  <a:moveTo>
                    <a:pt x="0" y="13"/>
                  </a:move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7" y="5"/>
                    <a:pt x="27" y="13"/>
                  </a:cubicBezTo>
                  <a:cubicBezTo>
                    <a:pt x="27" y="21"/>
                    <a:pt x="21" y="27"/>
                    <a:pt x="14" y="27"/>
                  </a:cubicBezTo>
                  <a:cubicBezTo>
                    <a:pt x="6" y="27"/>
                    <a:pt x="0" y="21"/>
                    <a:pt x="0" y="13"/>
                  </a:cubicBezTo>
                </a:path>
              </a:pathLst>
            </a:custGeom>
            <a:noFill/>
            <a:ln w="190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237599" name="Freeform 31"/>
            <p:cNvSpPr>
              <a:spLocks/>
            </p:cNvSpPr>
            <p:nvPr userDrawn="1"/>
          </p:nvSpPr>
          <p:spPr bwMode="black">
            <a:xfrm>
              <a:off x="4509" y="379"/>
              <a:ext cx="64" cy="158"/>
            </a:xfrm>
            <a:custGeom>
              <a:avLst/>
              <a:gdLst/>
              <a:ahLst/>
              <a:cxnLst>
                <a:cxn ang="0">
                  <a:pos x="0" y="158"/>
                </a:cxn>
                <a:cxn ang="0">
                  <a:pos x="26" y="0"/>
                </a:cxn>
                <a:cxn ang="0">
                  <a:pos x="64" y="0"/>
                </a:cxn>
                <a:cxn ang="0">
                  <a:pos x="38" y="158"/>
                </a:cxn>
                <a:cxn ang="0">
                  <a:pos x="0" y="158"/>
                </a:cxn>
              </a:cxnLst>
              <a:rect l="0" t="0" r="r" b="b"/>
              <a:pathLst>
                <a:path w="64" h="158">
                  <a:moveTo>
                    <a:pt x="0" y="158"/>
                  </a:moveTo>
                  <a:lnTo>
                    <a:pt x="26" y="0"/>
                  </a:lnTo>
                  <a:lnTo>
                    <a:pt x="64" y="0"/>
                  </a:lnTo>
                  <a:lnTo>
                    <a:pt x="38" y="158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237600" name="Freeform 32"/>
            <p:cNvSpPr>
              <a:spLocks/>
            </p:cNvSpPr>
            <p:nvPr userDrawn="1"/>
          </p:nvSpPr>
          <p:spPr bwMode="black">
            <a:xfrm>
              <a:off x="4582" y="374"/>
              <a:ext cx="137" cy="168"/>
            </a:xfrm>
            <a:custGeom>
              <a:avLst/>
              <a:gdLst/>
              <a:ahLst/>
              <a:cxnLst>
                <a:cxn ang="0">
                  <a:pos x="6" y="53"/>
                </a:cxn>
                <a:cxn ang="0">
                  <a:pos x="24" y="59"/>
                </a:cxn>
                <a:cxn ang="0">
                  <a:pos x="36" y="50"/>
                </a:cxn>
                <a:cxn ang="0">
                  <a:pos x="25" y="40"/>
                </a:cxn>
                <a:cxn ang="0">
                  <a:pos x="8" y="22"/>
                </a:cxn>
                <a:cxn ang="0">
                  <a:pos x="34" y="0"/>
                </a:cxn>
                <a:cxn ang="0">
                  <a:pos x="58" y="10"/>
                </a:cxn>
                <a:cxn ang="0">
                  <a:pos x="49" y="18"/>
                </a:cxn>
                <a:cxn ang="0">
                  <a:pos x="34" y="11"/>
                </a:cxn>
                <a:cxn ang="0">
                  <a:pos x="24" y="20"/>
                </a:cxn>
                <a:cxn ang="0">
                  <a:pos x="37" y="30"/>
                </a:cxn>
                <a:cxn ang="0">
                  <a:pos x="52" y="48"/>
                </a:cxn>
                <a:cxn ang="0">
                  <a:pos x="24" y="71"/>
                </a:cxn>
                <a:cxn ang="0">
                  <a:pos x="0" y="63"/>
                </a:cxn>
                <a:cxn ang="0">
                  <a:pos x="6" y="53"/>
                </a:cxn>
              </a:cxnLst>
              <a:rect l="0" t="0" r="r" b="b"/>
              <a:pathLst>
                <a:path w="58" h="71">
                  <a:moveTo>
                    <a:pt x="6" y="53"/>
                  </a:moveTo>
                  <a:cubicBezTo>
                    <a:pt x="10" y="55"/>
                    <a:pt x="17" y="59"/>
                    <a:pt x="24" y="59"/>
                  </a:cubicBezTo>
                  <a:cubicBezTo>
                    <a:pt x="31" y="59"/>
                    <a:pt x="36" y="56"/>
                    <a:pt x="36" y="50"/>
                  </a:cubicBezTo>
                  <a:cubicBezTo>
                    <a:pt x="36" y="45"/>
                    <a:pt x="30" y="43"/>
                    <a:pt x="25" y="40"/>
                  </a:cubicBezTo>
                  <a:cubicBezTo>
                    <a:pt x="17" y="37"/>
                    <a:pt x="8" y="34"/>
                    <a:pt x="8" y="22"/>
                  </a:cubicBezTo>
                  <a:cubicBezTo>
                    <a:pt x="8" y="7"/>
                    <a:pt x="20" y="0"/>
                    <a:pt x="34" y="0"/>
                  </a:cubicBezTo>
                  <a:cubicBezTo>
                    <a:pt x="44" y="0"/>
                    <a:pt x="54" y="4"/>
                    <a:pt x="58" y="10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5" y="14"/>
                    <a:pt x="40" y="11"/>
                    <a:pt x="34" y="11"/>
                  </a:cubicBezTo>
                  <a:cubicBezTo>
                    <a:pt x="29" y="11"/>
                    <a:pt x="24" y="14"/>
                    <a:pt x="24" y="20"/>
                  </a:cubicBezTo>
                  <a:cubicBezTo>
                    <a:pt x="24" y="26"/>
                    <a:pt x="30" y="27"/>
                    <a:pt x="37" y="30"/>
                  </a:cubicBezTo>
                  <a:cubicBezTo>
                    <a:pt x="44" y="33"/>
                    <a:pt x="52" y="38"/>
                    <a:pt x="52" y="48"/>
                  </a:cubicBezTo>
                  <a:cubicBezTo>
                    <a:pt x="52" y="63"/>
                    <a:pt x="41" y="71"/>
                    <a:pt x="24" y="71"/>
                  </a:cubicBezTo>
                  <a:cubicBezTo>
                    <a:pt x="12" y="71"/>
                    <a:pt x="3" y="66"/>
                    <a:pt x="0" y="63"/>
                  </a:cubicBezTo>
                  <a:lnTo>
                    <a:pt x="6" y="5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237601" name="Freeform 33"/>
            <p:cNvSpPr>
              <a:spLocks noEditPoints="1"/>
            </p:cNvSpPr>
            <p:nvPr userDrawn="1"/>
          </p:nvSpPr>
          <p:spPr bwMode="black">
            <a:xfrm>
              <a:off x="4734" y="374"/>
              <a:ext cx="153" cy="165"/>
            </a:xfrm>
            <a:custGeom>
              <a:avLst/>
              <a:gdLst/>
              <a:ahLst/>
              <a:cxnLst>
                <a:cxn ang="0">
                  <a:pos x="56" y="56"/>
                </a:cxn>
                <a:cxn ang="0">
                  <a:pos x="55" y="69"/>
                </a:cxn>
                <a:cxn ang="0">
                  <a:pos x="41" y="69"/>
                </a:cxn>
                <a:cxn ang="0">
                  <a:pos x="42" y="62"/>
                </a:cxn>
                <a:cxn ang="0">
                  <a:pos x="41" y="61"/>
                </a:cxn>
                <a:cxn ang="0">
                  <a:pos x="21" y="70"/>
                </a:cxn>
                <a:cxn ang="0">
                  <a:pos x="0" y="46"/>
                </a:cxn>
                <a:cxn ang="0">
                  <a:pos x="41" y="0"/>
                </a:cxn>
                <a:cxn ang="0">
                  <a:pos x="65" y="5"/>
                </a:cxn>
                <a:cxn ang="0">
                  <a:pos x="56" y="56"/>
                </a:cxn>
                <a:cxn ang="0">
                  <a:pos x="48" y="13"/>
                </a:cxn>
                <a:cxn ang="0">
                  <a:pos x="38" y="11"/>
                </a:cxn>
                <a:cxn ang="0">
                  <a:pos x="16" y="44"/>
                </a:cxn>
                <a:cxn ang="0">
                  <a:pos x="27" y="59"/>
                </a:cxn>
                <a:cxn ang="0">
                  <a:pos x="42" y="48"/>
                </a:cxn>
                <a:cxn ang="0">
                  <a:pos x="48" y="13"/>
                </a:cxn>
              </a:cxnLst>
              <a:rect l="0" t="0" r="r" b="b"/>
              <a:pathLst>
                <a:path w="65" h="70">
                  <a:moveTo>
                    <a:pt x="56" y="56"/>
                  </a:moveTo>
                  <a:cubicBezTo>
                    <a:pt x="55" y="69"/>
                    <a:pt x="55" y="69"/>
                    <a:pt x="55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41" y="62"/>
                    <a:pt x="41" y="61"/>
                    <a:pt x="41" y="61"/>
                  </a:cubicBezTo>
                  <a:cubicBezTo>
                    <a:pt x="36" y="68"/>
                    <a:pt x="30" y="70"/>
                    <a:pt x="21" y="70"/>
                  </a:cubicBezTo>
                  <a:cubicBezTo>
                    <a:pt x="7" y="70"/>
                    <a:pt x="0" y="61"/>
                    <a:pt x="0" y="46"/>
                  </a:cubicBezTo>
                  <a:cubicBezTo>
                    <a:pt x="0" y="19"/>
                    <a:pt x="15" y="0"/>
                    <a:pt x="41" y="0"/>
                  </a:cubicBezTo>
                  <a:cubicBezTo>
                    <a:pt x="47" y="0"/>
                    <a:pt x="56" y="1"/>
                    <a:pt x="65" y="5"/>
                  </a:cubicBezTo>
                  <a:lnTo>
                    <a:pt x="56" y="56"/>
                  </a:lnTo>
                  <a:close/>
                  <a:moveTo>
                    <a:pt x="48" y="13"/>
                  </a:moveTo>
                  <a:cubicBezTo>
                    <a:pt x="46" y="12"/>
                    <a:pt x="42" y="11"/>
                    <a:pt x="38" y="11"/>
                  </a:cubicBezTo>
                  <a:cubicBezTo>
                    <a:pt x="21" y="11"/>
                    <a:pt x="16" y="32"/>
                    <a:pt x="16" y="44"/>
                  </a:cubicBezTo>
                  <a:cubicBezTo>
                    <a:pt x="16" y="52"/>
                    <a:pt x="18" y="59"/>
                    <a:pt x="27" y="59"/>
                  </a:cubicBezTo>
                  <a:cubicBezTo>
                    <a:pt x="35" y="59"/>
                    <a:pt x="41" y="53"/>
                    <a:pt x="42" y="48"/>
                  </a:cubicBezTo>
                  <a:lnTo>
                    <a:pt x="48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transition spd="slow"/>
  <p:hf hdr="0" ftr="0" dt="0"/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rebuchet MS" pitchFamily="34" charset="0"/>
          <a:cs typeface="Arial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rebuchet MS" pitchFamily="34" charset="0"/>
          <a:cs typeface="Arial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rebuchet MS" pitchFamily="34" charset="0"/>
          <a:cs typeface="Arial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rebuchet MS" pitchFamily="34" charset="0"/>
          <a:cs typeface="Arial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rebuchet MS" pitchFamily="34" charset="0"/>
          <a:cs typeface="Arial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rebuchet MS" pitchFamily="34" charset="0"/>
          <a:cs typeface="Arial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rebuchet MS" pitchFamily="34" charset="0"/>
          <a:cs typeface="Arial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rebuchet M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Trebuchet MS" pitchFamily="34" charset="0"/>
        <a:buChar char="–"/>
        <a:defRPr sz="2000">
          <a:solidFill>
            <a:schemeClr val="bg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>
          <a:solidFill>
            <a:schemeClr val="bg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Trebuchet MS" pitchFamily="34" charset="0"/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8" descr="fond simpl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white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4"/>
          <p:cNvSpPr>
            <a:spLocks noGrp="1" noChangeArrowheads="1"/>
          </p:cNvSpPr>
          <p:nvPr>
            <p:ph type="title"/>
          </p:nvPr>
        </p:nvSpPr>
        <p:spPr bwMode="black">
          <a:xfrm>
            <a:off x="1863725" y="306388"/>
            <a:ext cx="6634163" cy="91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</a:t>
            </a:r>
            <a:br>
              <a:rPr lang="en-GB"/>
            </a:br>
            <a:r>
              <a:rPr lang="en-GB"/>
              <a:t>Master title style </a:t>
            </a:r>
          </a:p>
        </p:txBody>
      </p:sp>
      <p:sp>
        <p:nvSpPr>
          <p:cNvPr id="237573" name="Rectangle 5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8497888" y="6245225"/>
            <a:ext cx="6461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62B9267-09A6-4FB1-94EC-A62DC072517D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  <p:sp>
        <p:nvSpPr>
          <p:cNvPr id="5125" name="Rectangle 6"/>
          <p:cNvSpPr>
            <a:spLocks noGrp="1" noChangeArrowheads="1"/>
          </p:cNvSpPr>
          <p:nvPr>
            <p:ph type="body" idx="1"/>
          </p:nvPr>
        </p:nvSpPr>
        <p:spPr bwMode="black">
          <a:xfrm>
            <a:off x="582613" y="1527175"/>
            <a:ext cx="7915275" cy="468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grpSp>
        <p:nvGrpSpPr>
          <p:cNvPr id="5126" name="Group 19"/>
          <p:cNvGrpSpPr>
            <a:grpSpLocks/>
          </p:cNvGrpSpPr>
          <p:nvPr/>
        </p:nvGrpSpPr>
        <p:grpSpPr bwMode="auto">
          <a:xfrm>
            <a:off x="649288" y="215900"/>
            <a:ext cx="1106487" cy="1106488"/>
            <a:chOff x="4190" y="256"/>
            <a:chExt cx="697" cy="697"/>
          </a:xfrm>
        </p:grpSpPr>
        <p:sp>
          <p:nvSpPr>
            <p:cNvPr id="237588" name="Freeform 20"/>
            <p:cNvSpPr>
              <a:spLocks/>
            </p:cNvSpPr>
            <p:nvPr userDrawn="1"/>
          </p:nvSpPr>
          <p:spPr bwMode="black">
            <a:xfrm>
              <a:off x="4252" y="315"/>
              <a:ext cx="432" cy="577"/>
            </a:xfrm>
            <a:custGeom>
              <a:avLst/>
              <a:gdLst/>
              <a:ahLst/>
              <a:cxnLst>
                <a:cxn ang="0">
                  <a:pos x="127" y="123"/>
                </a:cxn>
                <a:cxn ang="0">
                  <a:pos x="123" y="122"/>
                </a:cxn>
                <a:cxn ang="0">
                  <a:pos x="107" y="127"/>
                </a:cxn>
                <a:cxn ang="0">
                  <a:pos x="79" y="98"/>
                </a:cxn>
                <a:cxn ang="0">
                  <a:pos x="90" y="75"/>
                </a:cxn>
                <a:cxn ang="0">
                  <a:pos x="91" y="71"/>
                </a:cxn>
                <a:cxn ang="0">
                  <a:pos x="38" y="0"/>
                </a:cxn>
                <a:cxn ang="0">
                  <a:pos x="33" y="4"/>
                </a:cxn>
                <a:cxn ang="0">
                  <a:pos x="85" y="72"/>
                </a:cxn>
                <a:cxn ang="0">
                  <a:pos x="73" y="97"/>
                </a:cxn>
                <a:cxn ang="0">
                  <a:pos x="12" y="102"/>
                </a:cxn>
                <a:cxn ang="0">
                  <a:pos x="13" y="107"/>
                </a:cxn>
                <a:cxn ang="0">
                  <a:pos x="73" y="103"/>
                </a:cxn>
                <a:cxn ang="0">
                  <a:pos x="85" y="124"/>
                </a:cxn>
                <a:cxn ang="0">
                  <a:pos x="0" y="241"/>
                </a:cxn>
                <a:cxn ang="0">
                  <a:pos x="4" y="244"/>
                </a:cxn>
                <a:cxn ang="0">
                  <a:pos x="90" y="127"/>
                </a:cxn>
                <a:cxn ang="0">
                  <a:pos x="107" y="132"/>
                </a:cxn>
                <a:cxn ang="0">
                  <a:pos x="123" y="129"/>
                </a:cxn>
                <a:cxn ang="0">
                  <a:pos x="178" y="216"/>
                </a:cxn>
                <a:cxn ang="0">
                  <a:pos x="183" y="213"/>
                </a:cxn>
                <a:cxn ang="0">
                  <a:pos x="127" y="123"/>
                </a:cxn>
              </a:cxnLst>
              <a:rect l="0" t="0" r="r" b="b"/>
              <a:pathLst>
                <a:path w="183" h="244">
                  <a:moveTo>
                    <a:pt x="127" y="123"/>
                  </a:moveTo>
                  <a:cubicBezTo>
                    <a:pt x="126" y="122"/>
                    <a:pt x="124" y="122"/>
                    <a:pt x="123" y="122"/>
                  </a:cubicBezTo>
                  <a:cubicBezTo>
                    <a:pt x="118" y="125"/>
                    <a:pt x="113" y="127"/>
                    <a:pt x="107" y="127"/>
                  </a:cubicBezTo>
                  <a:cubicBezTo>
                    <a:pt x="92" y="127"/>
                    <a:pt x="79" y="114"/>
                    <a:pt x="79" y="98"/>
                  </a:cubicBezTo>
                  <a:cubicBezTo>
                    <a:pt x="79" y="89"/>
                    <a:pt x="83" y="81"/>
                    <a:pt x="90" y="75"/>
                  </a:cubicBezTo>
                  <a:cubicBezTo>
                    <a:pt x="91" y="74"/>
                    <a:pt x="92" y="72"/>
                    <a:pt x="91" y="71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77" y="79"/>
                    <a:pt x="73" y="88"/>
                    <a:pt x="73" y="97"/>
                  </a:cubicBezTo>
                  <a:cubicBezTo>
                    <a:pt x="12" y="102"/>
                    <a:pt x="12" y="102"/>
                    <a:pt x="12" y="102"/>
                  </a:cubicBezTo>
                  <a:cubicBezTo>
                    <a:pt x="13" y="107"/>
                    <a:pt x="13" y="107"/>
                    <a:pt x="13" y="107"/>
                  </a:cubicBezTo>
                  <a:cubicBezTo>
                    <a:pt x="73" y="103"/>
                    <a:pt x="73" y="103"/>
                    <a:pt x="73" y="103"/>
                  </a:cubicBezTo>
                  <a:cubicBezTo>
                    <a:pt x="75" y="111"/>
                    <a:pt x="79" y="119"/>
                    <a:pt x="85" y="124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4" y="244"/>
                    <a:pt x="4" y="244"/>
                    <a:pt x="4" y="244"/>
                  </a:cubicBezTo>
                  <a:cubicBezTo>
                    <a:pt x="90" y="127"/>
                    <a:pt x="90" y="127"/>
                    <a:pt x="90" y="127"/>
                  </a:cubicBezTo>
                  <a:cubicBezTo>
                    <a:pt x="95" y="131"/>
                    <a:pt x="101" y="132"/>
                    <a:pt x="107" y="132"/>
                  </a:cubicBezTo>
                  <a:cubicBezTo>
                    <a:pt x="113" y="132"/>
                    <a:pt x="118" y="131"/>
                    <a:pt x="123" y="129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183" y="213"/>
                    <a:pt x="183" y="213"/>
                    <a:pt x="183" y="213"/>
                  </a:cubicBezTo>
                  <a:lnTo>
                    <a:pt x="127" y="12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>
                <a:solidFill>
                  <a:srgbClr val="30529D"/>
                </a:solidFill>
              </a:endParaRPr>
            </a:p>
          </p:txBody>
        </p:sp>
        <p:sp>
          <p:nvSpPr>
            <p:cNvPr id="237589" name="Oval 21"/>
            <p:cNvSpPr>
              <a:spLocks noChangeArrowheads="1"/>
            </p:cNvSpPr>
            <p:nvPr userDrawn="1"/>
          </p:nvSpPr>
          <p:spPr bwMode="black">
            <a:xfrm>
              <a:off x="4240" y="521"/>
              <a:ext cx="82" cy="82"/>
            </a:xfrm>
            <a:prstGeom prst="ellipse">
              <a:avLst/>
            </a:prstGeom>
            <a:solidFill>
              <a:srgbClr val="FBBA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>
                <a:solidFill>
                  <a:srgbClr val="30529D"/>
                </a:solidFill>
              </a:endParaRPr>
            </a:p>
          </p:txBody>
        </p:sp>
        <p:sp>
          <p:nvSpPr>
            <p:cNvPr id="237590" name="Oval 22"/>
            <p:cNvSpPr>
              <a:spLocks noChangeArrowheads="1"/>
            </p:cNvSpPr>
            <p:nvPr userDrawn="1"/>
          </p:nvSpPr>
          <p:spPr bwMode="black">
            <a:xfrm>
              <a:off x="4240" y="521"/>
              <a:ext cx="82" cy="82"/>
            </a:xfrm>
            <a:prstGeom prst="ellipse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>
                <a:solidFill>
                  <a:srgbClr val="30529D"/>
                </a:solidFill>
              </a:endParaRPr>
            </a:p>
          </p:txBody>
        </p:sp>
        <p:sp>
          <p:nvSpPr>
            <p:cNvPr id="237591" name="Oval 23"/>
            <p:cNvSpPr>
              <a:spLocks noChangeArrowheads="1"/>
            </p:cNvSpPr>
            <p:nvPr userDrawn="1"/>
          </p:nvSpPr>
          <p:spPr bwMode="black">
            <a:xfrm>
              <a:off x="4190" y="821"/>
              <a:ext cx="132" cy="132"/>
            </a:xfrm>
            <a:prstGeom prst="ellipse">
              <a:avLst/>
            </a:prstGeom>
            <a:solidFill>
              <a:srgbClr val="009FE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>
                <a:solidFill>
                  <a:srgbClr val="30529D"/>
                </a:solidFill>
              </a:endParaRPr>
            </a:p>
          </p:txBody>
        </p:sp>
        <p:sp>
          <p:nvSpPr>
            <p:cNvPr id="237592" name="Oval 24"/>
            <p:cNvSpPr>
              <a:spLocks noChangeArrowheads="1"/>
            </p:cNvSpPr>
            <p:nvPr userDrawn="1"/>
          </p:nvSpPr>
          <p:spPr bwMode="black">
            <a:xfrm>
              <a:off x="4190" y="821"/>
              <a:ext cx="132" cy="132"/>
            </a:xfrm>
            <a:prstGeom prst="ellipse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>
                <a:solidFill>
                  <a:srgbClr val="30529D"/>
                </a:solidFill>
              </a:endParaRPr>
            </a:p>
          </p:txBody>
        </p:sp>
        <p:sp>
          <p:nvSpPr>
            <p:cNvPr id="237593" name="Oval 25"/>
            <p:cNvSpPr>
              <a:spLocks noChangeArrowheads="1"/>
            </p:cNvSpPr>
            <p:nvPr userDrawn="1"/>
          </p:nvSpPr>
          <p:spPr bwMode="black">
            <a:xfrm>
              <a:off x="4273" y="256"/>
              <a:ext cx="125" cy="127"/>
            </a:xfrm>
            <a:prstGeom prst="ellipse">
              <a:avLst/>
            </a:prstGeom>
            <a:solidFill>
              <a:srgbClr val="2FAC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>
                <a:solidFill>
                  <a:srgbClr val="30529D"/>
                </a:solidFill>
              </a:endParaRPr>
            </a:p>
          </p:txBody>
        </p:sp>
        <p:sp>
          <p:nvSpPr>
            <p:cNvPr id="237594" name="Oval 26"/>
            <p:cNvSpPr>
              <a:spLocks noChangeArrowheads="1"/>
            </p:cNvSpPr>
            <p:nvPr userDrawn="1"/>
          </p:nvSpPr>
          <p:spPr bwMode="black">
            <a:xfrm>
              <a:off x="4273" y="256"/>
              <a:ext cx="125" cy="127"/>
            </a:xfrm>
            <a:prstGeom prst="ellipse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>
                <a:solidFill>
                  <a:srgbClr val="30529D"/>
                </a:solidFill>
              </a:endParaRPr>
            </a:p>
          </p:txBody>
        </p:sp>
        <p:sp>
          <p:nvSpPr>
            <p:cNvPr id="237595" name="Oval 27"/>
            <p:cNvSpPr>
              <a:spLocks noChangeArrowheads="1"/>
            </p:cNvSpPr>
            <p:nvPr userDrawn="1"/>
          </p:nvSpPr>
          <p:spPr bwMode="black">
            <a:xfrm>
              <a:off x="4634" y="778"/>
              <a:ext cx="85" cy="88"/>
            </a:xfrm>
            <a:prstGeom prst="ellipse">
              <a:avLst/>
            </a:prstGeom>
            <a:solidFill>
              <a:srgbClr val="F18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>
                <a:solidFill>
                  <a:srgbClr val="30529D"/>
                </a:solidFill>
              </a:endParaRPr>
            </a:p>
          </p:txBody>
        </p:sp>
        <p:sp>
          <p:nvSpPr>
            <p:cNvPr id="237596" name="Oval 28"/>
            <p:cNvSpPr>
              <a:spLocks noChangeArrowheads="1"/>
            </p:cNvSpPr>
            <p:nvPr userDrawn="1"/>
          </p:nvSpPr>
          <p:spPr bwMode="black">
            <a:xfrm>
              <a:off x="4634" y="778"/>
              <a:ext cx="85" cy="88"/>
            </a:xfrm>
            <a:prstGeom prst="ellipse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>
                <a:solidFill>
                  <a:srgbClr val="30529D"/>
                </a:solidFill>
              </a:endParaRPr>
            </a:p>
          </p:txBody>
        </p:sp>
        <p:sp>
          <p:nvSpPr>
            <p:cNvPr id="237597" name="Freeform 29"/>
            <p:cNvSpPr>
              <a:spLocks/>
            </p:cNvSpPr>
            <p:nvPr userDrawn="1"/>
          </p:nvSpPr>
          <p:spPr bwMode="black">
            <a:xfrm>
              <a:off x="4533" y="272"/>
              <a:ext cx="63" cy="6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4" y="0"/>
                </a:cxn>
                <a:cxn ang="0">
                  <a:pos x="27" y="13"/>
                </a:cxn>
                <a:cxn ang="0">
                  <a:pos x="14" y="27"/>
                </a:cxn>
                <a:cxn ang="0">
                  <a:pos x="0" y="13"/>
                </a:cxn>
              </a:cxnLst>
              <a:rect l="0" t="0" r="r" b="b"/>
              <a:pathLst>
                <a:path w="27" h="27">
                  <a:moveTo>
                    <a:pt x="0" y="13"/>
                  </a:move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7" y="5"/>
                    <a:pt x="27" y="13"/>
                  </a:cubicBezTo>
                  <a:cubicBezTo>
                    <a:pt x="27" y="21"/>
                    <a:pt x="21" y="27"/>
                    <a:pt x="14" y="27"/>
                  </a:cubicBezTo>
                  <a:cubicBezTo>
                    <a:pt x="6" y="27"/>
                    <a:pt x="0" y="21"/>
                    <a:pt x="0" y="13"/>
                  </a:cubicBezTo>
                </a:path>
              </a:pathLst>
            </a:custGeom>
            <a:solidFill>
              <a:srgbClr val="2F52A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>
                <a:solidFill>
                  <a:srgbClr val="30529D"/>
                </a:solidFill>
              </a:endParaRPr>
            </a:p>
          </p:txBody>
        </p:sp>
        <p:sp>
          <p:nvSpPr>
            <p:cNvPr id="237598" name="Freeform 30"/>
            <p:cNvSpPr>
              <a:spLocks/>
            </p:cNvSpPr>
            <p:nvPr userDrawn="1"/>
          </p:nvSpPr>
          <p:spPr bwMode="black">
            <a:xfrm>
              <a:off x="4533" y="272"/>
              <a:ext cx="63" cy="64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4" y="0"/>
                </a:cxn>
                <a:cxn ang="0">
                  <a:pos x="27" y="13"/>
                </a:cxn>
                <a:cxn ang="0">
                  <a:pos x="14" y="27"/>
                </a:cxn>
                <a:cxn ang="0">
                  <a:pos x="0" y="13"/>
                </a:cxn>
              </a:cxnLst>
              <a:rect l="0" t="0" r="r" b="b"/>
              <a:pathLst>
                <a:path w="27" h="27">
                  <a:moveTo>
                    <a:pt x="0" y="13"/>
                  </a:move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7" y="5"/>
                    <a:pt x="27" y="13"/>
                  </a:cubicBezTo>
                  <a:cubicBezTo>
                    <a:pt x="27" y="21"/>
                    <a:pt x="21" y="27"/>
                    <a:pt x="14" y="27"/>
                  </a:cubicBezTo>
                  <a:cubicBezTo>
                    <a:pt x="6" y="27"/>
                    <a:pt x="0" y="21"/>
                    <a:pt x="0" y="13"/>
                  </a:cubicBezTo>
                </a:path>
              </a:pathLst>
            </a:custGeom>
            <a:noFill/>
            <a:ln w="19050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>
                <a:solidFill>
                  <a:srgbClr val="30529D"/>
                </a:solidFill>
              </a:endParaRPr>
            </a:p>
          </p:txBody>
        </p:sp>
        <p:sp>
          <p:nvSpPr>
            <p:cNvPr id="237599" name="Freeform 31"/>
            <p:cNvSpPr>
              <a:spLocks/>
            </p:cNvSpPr>
            <p:nvPr userDrawn="1"/>
          </p:nvSpPr>
          <p:spPr bwMode="black">
            <a:xfrm>
              <a:off x="4509" y="379"/>
              <a:ext cx="64" cy="158"/>
            </a:xfrm>
            <a:custGeom>
              <a:avLst/>
              <a:gdLst/>
              <a:ahLst/>
              <a:cxnLst>
                <a:cxn ang="0">
                  <a:pos x="0" y="158"/>
                </a:cxn>
                <a:cxn ang="0">
                  <a:pos x="26" y="0"/>
                </a:cxn>
                <a:cxn ang="0">
                  <a:pos x="64" y="0"/>
                </a:cxn>
                <a:cxn ang="0">
                  <a:pos x="38" y="158"/>
                </a:cxn>
                <a:cxn ang="0">
                  <a:pos x="0" y="158"/>
                </a:cxn>
              </a:cxnLst>
              <a:rect l="0" t="0" r="r" b="b"/>
              <a:pathLst>
                <a:path w="64" h="158">
                  <a:moveTo>
                    <a:pt x="0" y="158"/>
                  </a:moveTo>
                  <a:lnTo>
                    <a:pt x="26" y="0"/>
                  </a:lnTo>
                  <a:lnTo>
                    <a:pt x="64" y="0"/>
                  </a:lnTo>
                  <a:lnTo>
                    <a:pt x="38" y="158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>
                <a:solidFill>
                  <a:srgbClr val="30529D"/>
                </a:solidFill>
              </a:endParaRPr>
            </a:p>
          </p:txBody>
        </p:sp>
        <p:sp>
          <p:nvSpPr>
            <p:cNvPr id="237600" name="Freeform 32"/>
            <p:cNvSpPr>
              <a:spLocks/>
            </p:cNvSpPr>
            <p:nvPr userDrawn="1"/>
          </p:nvSpPr>
          <p:spPr bwMode="black">
            <a:xfrm>
              <a:off x="4582" y="374"/>
              <a:ext cx="137" cy="168"/>
            </a:xfrm>
            <a:custGeom>
              <a:avLst/>
              <a:gdLst/>
              <a:ahLst/>
              <a:cxnLst>
                <a:cxn ang="0">
                  <a:pos x="6" y="53"/>
                </a:cxn>
                <a:cxn ang="0">
                  <a:pos x="24" y="59"/>
                </a:cxn>
                <a:cxn ang="0">
                  <a:pos x="36" y="50"/>
                </a:cxn>
                <a:cxn ang="0">
                  <a:pos x="25" y="40"/>
                </a:cxn>
                <a:cxn ang="0">
                  <a:pos x="8" y="22"/>
                </a:cxn>
                <a:cxn ang="0">
                  <a:pos x="34" y="0"/>
                </a:cxn>
                <a:cxn ang="0">
                  <a:pos x="58" y="10"/>
                </a:cxn>
                <a:cxn ang="0">
                  <a:pos x="49" y="18"/>
                </a:cxn>
                <a:cxn ang="0">
                  <a:pos x="34" y="11"/>
                </a:cxn>
                <a:cxn ang="0">
                  <a:pos x="24" y="20"/>
                </a:cxn>
                <a:cxn ang="0">
                  <a:pos x="37" y="30"/>
                </a:cxn>
                <a:cxn ang="0">
                  <a:pos x="52" y="48"/>
                </a:cxn>
                <a:cxn ang="0">
                  <a:pos x="24" y="71"/>
                </a:cxn>
                <a:cxn ang="0">
                  <a:pos x="0" y="63"/>
                </a:cxn>
                <a:cxn ang="0">
                  <a:pos x="6" y="53"/>
                </a:cxn>
              </a:cxnLst>
              <a:rect l="0" t="0" r="r" b="b"/>
              <a:pathLst>
                <a:path w="58" h="71">
                  <a:moveTo>
                    <a:pt x="6" y="53"/>
                  </a:moveTo>
                  <a:cubicBezTo>
                    <a:pt x="10" y="55"/>
                    <a:pt x="17" y="59"/>
                    <a:pt x="24" y="59"/>
                  </a:cubicBezTo>
                  <a:cubicBezTo>
                    <a:pt x="31" y="59"/>
                    <a:pt x="36" y="56"/>
                    <a:pt x="36" y="50"/>
                  </a:cubicBezTo>
                  <a:cubicBezTo>
                    <a:pt x="36" y="45"/>
                    <a:pt x="30" y="43"/>
                    <a:pt x="25" y="40"/>
                  </a:cubicBezTo>
                  <a:cubicBezTo>
                    <a:pt x="17" y="37"/>
                    <a:pt x="8" y="34"/>
                    <a:pt x="8" y="22"/>
                  </a:cubicBezTo>
                  <a:cubicBezTo>
                    <a:pt x="8" y="7"/>
                    <a:pt x="20" y="0"/>
                    <a:pt x="34" y="0"/>
                  </a:cubicBezTo>
                  <a:cubicBezTo>
                    <a:pt x="44" y="0"/>
                    <a:pt x="54" y="4"/>
                    <a:pt x="58" y="10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5" y="14"/>
                    <a:pt x="40" y="11"/>
                    <a:pt x="34" y="11"/>
                  </a:cubicBezTo>
                  <a:cubicBezTo>
                    <a:pt x="29" y="11"/>
                    <a:pt x="24" y="14"/>
                    <a:pt x="24" y="20"/>
                  </a:cubicBezTo>
                  <a:cubicBezTo>
                    <a:pt x="24" y="26"/>
                    <a:pt x="30" y="27"/>
                    <a:pt x="37" y="30"/>
                  </a:cubicBezTo>
                  <a:cubicBezTo>
                    <a:pt x="44" y="33"/>
                    <a:pt x="52" y="38"/>
                    <a:pt x="52" y="48"/>
                  </a:cubicBezTo>
                  <a:cubicBezTo>
                    <a:pt x="52" y="63"/>
                    <a:pt x="41" y="71"/>
                    <a:pt x="24" y="71"/>
                  </a:cubicBezTo>
                  <a:cubicBezTo>
                    <a:pt x="12" y="71"/>
                    <a:pt x="3" y="66"/>
                    <a:pt x="0" y="63"/>
                  </a:cubicBezTo>
                  <a:lnTo>
                    <a:pt x="6" y="5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>
                <a:solidFill>
                  <a:srgbClr val="30529D"/>
                </a:solidFill>
              </a:endParaRPr>
            </a:p>
          </p:txBody>
        </p:sp>
        <p:sp>
          <p:nvSpPr>
            <p:cNvPr id="237601" name="Freeform 33"/>
            <p:cNvSpPr>
              <a:spLocks noEditPoints="1"/>
            </p:cNvSpPr>
            <p:nvPr userDrawn="1"/>
          </p:nvSpPr>
          <p:spPr bwMode="black">
            <a:xfrm>
              <a:off x="4734" y="374"/>
              <a:ext cx="153" cy="165"/>
            </a:xfrm>
            <a:custGeom>
              <a:avLst/>
              <a:gdLst/>
              <a:ahLst/>
              <a:cxnLst>
                <a:cxn ang="0">
                  <a:pos x="56" y="56"/>
                </a:cxn>
                <a:cxn ang="0">
                  <a:pos x="55" y="69"/>
                </a:cxn>
                <a:cxn ang="0">
                  <a:pos x="41" y="69"/>
                </a:cxn>
                <a:cxn ang="0">
                  <a:pos x="42" y="62"/>
                </a:cxn>
                <a:cxn ang="0">
                  <a:pos x="41" y="61"/>
                </a:cxn>
                <a:cxn ang="0">
                  <a:pos x="21" y="70"/>
                </a:cxn>
                <a:cxn ang="0">
                  <a:pos x="0" y="46"/>
                </a:cxn>
                <a:cxn ang="0">
                  <a:pos x="41" y="0"/>
                </a:cxn>
                <a:cxn ang="0">
                  <a:pos x="65" y="5"/>
                </a:cxn>
                <a:cxn ang="0">
                  <a:pos x="56" y="56"/>
                </a:cxn>
                <a:cxn ang="0">
                  <a:pos x="48" y="13"/>
                </a:cxn>
                <a:cxn ang="0">
                  <a:pos x="38" y="11"/>
                </a:cxn>
                <a:cxn ang="0">
                  <a:pos x="16" y="44"/>
                </a:cxn>
                <a:cxn ang="0">
                  <a:pos x="27" y="59"/>
                </a:cxn>
                <a:cxn ang="0">
                  <a:pos x="42" y="48"/>
                </a:cxn>
                <a:cxn ang="0">
                  <a:pos x="48" y="13"/>
                </a:cxn>
              </a:cxnLst>
              <a:rect l="0" t="0" r="r" b="b"/>
              <a:pathLst>
                <a:path w="65" h="70">
                  <a:moveTo>
                    <a:pt x="56" y="56"/>
                  </a:moveTo>
                  <a:cubicBezTo>
                    <a:pt x="55" y="69"/>
                    <a:pt x="55" y="69"/>
                    <a:pt x="55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41" y="62"/>
                    <a:pt x="41" y="61"/>
                    <a:pt x="41" y="61"/>
                  </a:cubicBezTo>
                  <a:cubicBezTo>
                    <a:pt x="36" y="68"/>
                    <a:pt x="30" y="70"/>
                    <a:pt x="21" y="70"/>
                  </a:cubicBezTo>
                  <a:cubicBezTo>
                    <a:pt x="7" y="70"/>
                    <a:pt x="0" y="61"/>
                    <a:pt x="0" y="46"/>
                  </a:cubicBezTo>
                  <a:cubicBezTo>
                    <a:pt x="0" y="19"/>
                    <a:pt x="15" y="0"/>
                    <a:pt x="41" y="0"/>
                  </a:cubicBezTo>
                  <a:cubicBezTo>
                    <a:pt x="47" y="0"/>
                    <a:pt x="56" y="1"/>
                    <a:pt x="65" y="5"/>
                  </a:cubicBezTo>
                  <a:lnTo>
                    <a:pt x="56" y="56"/>
                  </a:lnTo>
                  <a:close/>
                  <a:moveTo>
                    <a:pt x="48" y="13"/>
                  </a:moveTo>
                  <a:cubicBezTo>
                    <a:pt x="46" y="12"/>
                    <a:pt x="42" y="11"/>
                    <a:pt x="38" y="11"/>
                  </a:cubicBezTo>
                  <a:cubicBezTo>
                    <a:pt x="21" y="11"/>
                    <a:pt x="16" y="32"/>
                    <a:pt x="16" y="44"/>
                  </a:cubicBezTo>
                  <a:cubicBezTo>
                    <a:pt x="16" y="52"/>
                    <a:pt x="18" y="59"/>
                    <a:pt x="27" y="59"/>
                  </a:cubicBezTo>
                  <a:cubicBezTo>
                    <a:pt x="35" y="59"/>
                    <a:pt x="41" y="53"/>
                    <a:pt x="42" y="48"/>
                  </a:cubicBezTo>
                  <a:lnTo>
                    <a:pt x="48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>
                <a:solidFill>
                  <a:srgbClr val="30529D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ransition spd="slow"/>
  <p:hf hdr="0" ftr="0" dt="0"/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rebuchet MS" pitchFamily="34" charset="0"/>
          <a:cs typeface="Arial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rebuchet MS" pitchFamily="34" charset="0"/>
          <a:cs typeface="Arial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rebuchet MS" pitchFamily="34" charset="0"/>
          <a:cs typeface="Arial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rebuchet MS" pitchFamily="34" charset="0"/>
          <a:cs typeface="Arial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rebuchet MS" pitchFamily="34" charset="0"/>
          <a:cs typeface="Arial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rebuchet MS" pitchFamily="34" charset="0"/>
          <a:cs typeface="Arial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rebuchet MS" pitchFamily="34" charset="0"/>
          <a:cs typeface="Arial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rebuchet M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Trebuchet MS" pitchFamily="34" charset="0"/>
        <a:buChar char="–"/>
        <a:defRPr sz="2000">
          <a:solidFill>
            <a:schemeClr val="bg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>
          <a:solidFill>
            <a:schemeClr val="bg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Trebuchet MS" pitchFamily="34" charset="0"/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40"/>
          <p:cNvSpPr>
            <a:spLocks noGrp="1" noChangeArrowheads="1"/>
          </p:cNvSpPr>
          <p:nvPr>
            <p:ph type="body" idx="1"/>
          </p:nvPr>
        </p:nvSpPr>
        <p:spPr bwMode="black">
          <a:xfrm>
            <a:off x="582613" y="1527175"/>
            <a:ext cx="7915275" cy="468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7" name="Rectangle 16"/>
          <p:cNvSpPr/>
          <p:nvPr/>
        </p:nvSpPr>
        <p:spPr>
          <a:xfrm>
            <a:off x="0" y="1247774"/>
            <a:ext cx="9144000" cy="5610226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  <a:endParaRPr lang="en-GB" dirty="0"/>
          </a:p>
        </p:txBody>
      </p:sp>
      <p:sp>
        <p:nvSpPr>
          <p:cNvPr id="21" name="Rectangle 20">
            <a:hlinkClick r:id="" action="ppaction://noaction"/>
          </p:cNvPr>
          <p:cNvSpPr/>
          <p:nvPr/>
        </p:nvSpPr>
        <p:spPr>
          <a:xfrm>
            <a:off x="1533503" y="790575"/>
            <a:ext cx="1057275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en-US" sz="1050" b="1" kern="1200" baseline="0" dirty="0">
                <a:solidFill>
                  <a:schemeClr val="tx1">
                    <a:lumMod val="75000"/>
                  </a:schemeClr>
                </a:solidFill>
                <a:latin typeface="Constantia" pitchFamily="18" charset="0"/>
                <a:ea typeface="Segoe UI" pitchFamily="34" charset="0"/>
                <a:cs typeface="Arial" pitchFamily="34" charset="0"/>
              </a:rPr>
              <a:t>PROSPECT</a:t>
            </a:r>
            <a:endParaRPr lang="en-GB" sz="1050" b="1" kern="1200" baseline="0" dirty="0">
              <a:solidFill>
                <a:schemeClr val="tx1">
                  <a:lumMod val="75000"/>
                </a:schemeClr>
              </a:solidFill>
              <a:latin typeface="Constantia" pitchFamily="18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22" name="Rectangle 21">
            <a:hlinkClick r:id="" action="ppaction://noaction"/>
          </p:cNvPr>
          <p:cNvSpPr/>
          <p:nvPr/>
        </p:nvSpPr>
        <p:spPr>
          <a:xfrm>
            <a:off x="2632829" y="790575"/>
            <a:ext cx="1243846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050" b="1" baseline="0" dirty="0">
                <a:solidFill>
                  <a:schemeClr val="tx1">
                    <a:lumMod val="75000"/>
                  </a:schemeClr>
                </a:solidFill>
                <a:latin typeface="Constantia" pitchFamily="18" charset="0"/>
                <a:ea typeface="Segoe UI" pitchFamily="34" charset="0"/>
                <a:cs typeface="Arial" pitchFamily="34" charset="0"/>
              </a:rPr>
              <a:t>simplifies</a:t>
            </a:r>
          </a:p>
        </p:txBody>
      </p:sp>
      <p:sp>
        <p:nvSpPr>
          <p:cNvPr id="25" name="Rectangle 24">
            <a:hlinkClick r:id="" action="ppaction://noaction"/>
          </p:cNvPr>
          <p:cNvSpPr/>
          <p:nvPr/>
        </p:nvSpPr>
        <p:spPr>
          <a:xfrm>
            <a:off x="3924417" y="790575"/>
            <a:ext cx="980958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050" b="1" baseline="0" dirty="0">
                <a:solidFill>
                  <a:schemeClr val="tx1">
                    <a:lumMod val="75000"/>
                  </a:schemeClr>
                </a:solidFill>
                <a:latin typeface="Constantia" pitchFamily="18" charset="0"/>
                <a:ea typeface="Segoe UI" pitchFamily="34" charset="0"/>
                <a:cs typeface="Arial" pitchFamily="34" charset="0"/>
              </a:rPr>
              <a:t>improves</a:t>
            </a:r>
          </a:p>
        </p:txBody>
      </p:sp>
      <p:sp>
        <p:nvSpPr>
          <p:cNvPr id="26" name="Rectangle 25">
            <a:hlinkClick r:id="" action="ppaction://noaction"/>
          </p:cNvPr>
          <p:cNvSpPr/>
          <p:nvPr/>
        </p:nvSpPr>
        <p:spPr>
          <a:xfrm>
            <a:off x="4944534" y="790575"/>
            <a:ext cx="1636888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050" b="1" baseline="0" dirty="0">
                <a:solidFill>
                  <a:schemeClr val="tx1">
                    <a:lumMod val="75000"/>
                  </a:schemeClr>
                </a:solidFill>
                <a:latin typeface="Constantia" pitchFamily="18" charset="0"/>
                <a:ea typeface="Segoe UI" pitchFamily="34" charset="0"/>
                <a:cs typeface="Arial" pitchFamily="34" charset="0"/>
              </a:rPr>
              <a:t>adds</a:t>
            </a:r>
            <a:r>
              <a:rPr lang="en-US" sz="1200" b="1" baseline="0" dirty="0">
                <a:solidFill>
                  <a:schemeClr val="tx1">
                    <a:lumMod val="75000"/>
                  </a:schemeClr>
                </a:solidFill>
                <a:latin typeface="Constantia" pitchFamily="18" charset="0"/>
                <a:ea typeface="Segoe UI" pitchFamily="34" charset="0"/>
                <a:cs typeface="Arial" pitchFamily="34" charset="0"/>
              </a:rPr>
              <a:t> </a:t>
            </a:r>
            <a:r>
              <a:rPr lang="en-US" sz="1050" b="1" baseline="0" dirty="0">
                <a:solidFill>
                  <a:schemeClr val="tx1">
                    <a:lumMod val="75000"/>
                  </a:schemeClr>
                </a:solidFill>
                <a:latin typeface="Constantia" pitchFamily="18" charset="0"/>
                <a:ea typeface="Segoe UI" pitchFamily="34" charset="0"/>
                <a:cs typeface="Arial" pitchFamily="34" charset="0"/>
              </a:rPr>
              <a:t>value</a:t>
            </a:r>
            <a:endParaRPr lang="en-GB" sz="1050" b="1" baseline="0" dirty="0">
              <a:solidFill>
                <a:schemeClr val="tx1">
                  <a:lumMod val="75000"/>
                </a:schemeClr>
              </a:solidFill>
              <a:latin typeface="Constantia" pitchFamily="18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29" name="Rectangle 28">
            <a:hlinkClick r:id="rId13" action="ppaction://hlinksldjump"/>
          </p:cNvPr>
          <p:cNvSpPr/>
          <p:nvPr/>
        </p:nvSpPr>
        <p:spPr>
          <a:xfrm>
            <a:off x="8016521" y="790575"/>
            <a:ext cx="813153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000" b="0" baseline="0" dirty="0">
                <a:solidFill>
                  <a:schemeClr val="tx1">
                    <a:lumMod val="75000"/>
                  </a:schemeClr>
                </a:solidFill>
                <a:latin typeface="Constantia" pitchFamily="18" charset="0"/>
                <a:ea typeface="Segoe UI" pitchFamily="34" charset="0"/>
                <a:cs typeface="Arial" pitchFamily="34" charset="0"/>
              </a:rPr>
              <a:t>Demo</a:t>
            </a:r>
          </a:p>
        </p:txBody>
      </p:sp>
      <p:sp>
        <p:nvSpPr>
          <p:cNvPr id="19" name="Rectangle 18">
            <a:hlinkClick r:id="rId14" action="ppaction://hlinksldjump"/>
          </p:cNvPr>
          <p:cNvSpPr/>
          <p:nvPr/>
        </p:nvSpPr>
        <p:spPr>
          <a:xfrm>
            <a:off x="390526" y="790575"/>
            <a:ext cx="1095374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000" b="0" baseline="0" dirty="0">
                <a:solidFill>
                  <a:schemeClr val="tx1">
                    <a:lumMod val="75000"/>
                  </a:schemeClr>
                </a:solidFill>
                <a:latin typeface="Constantia" pitchFamily="18" charset="0"/>
                <a:ea typeface="Segoe UI" pitchFamily="34" charset="0"/>
                <a:cs typeface="Arial" pitchFamily="34" charset="0"/>
              </a:rPr>
              <a:t>Intro</a:t>
            </a:r>
          </a:p>
        </p:txBody>
      </p:sp>
      <p:sp>
        <p:nvSpPr>
          <p:cNvPr id="35" name="Rectangle 34">
            <a:hlinkClick r:id="" action="ppaction://noaction"/>
          </p:cNvPr>
          <p:cNvSpPr/>
          <p:nvPr/>
        </p:nvSpPr>
        <p:spPr>
          <a:xfrm>
            <a:off x="6629399" y="792505"/>
            <a:ext cx="1343025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200" b="1" baseline="0" dirty="0">
                <a:solidFill>
                  <a:schemeClr val="tx1">
                    <a:lumMod val="75000"/>
                  </a:schemeClr>
                </a:solidFill>
                <a:latin typeface="Constantia" pitchFamily="18" charset="0"/>
                <a:ea typeface="Segoe UI" pitchFamily="34" charset="0"/>
                <a:cs typeface="Arial" pitchFamily="34" charset="0"/>
              </a:rPr>
              <a:t>.. </a:t>
            </a:r>
            <a:r>
              <a:rPr lang="en-US" sz="1050" b="1" baseline="0" dirty="0">
                <a:solidFill>
                  <a:schemeClr val="tx1">
                    <a:lumMod val="75000"/>
                  </a:schemeClr>
                </a:solidFill>
                <a:latin typeface="Constantia" pitchFamily="18" charset="0"/>
                <a:ea typeface="Segoe UI" pitchFamily="34" charset="0"/>
                <a:cs typeface="Arial" pitchFamily="34" charset="0"/>
              </a:rPr>
              <a:t>coming</a:t>
            </a:r>
            <a:r>
              <a:rPr lang="en-US" sz="1200" b="1" baseline="0" dirty="0">
                <a:solidFill>
                  <a:schemeClr val="tx1">
                    <a:lumMod val="75000"/>
                  </a:schemeClr>
                </a:solidFill>
                <a:latin typeface="Constantia" pitchFamily="18" charset="0"/>
                <a:ea typeface="Segoe UI" pitchFamily="34" charset="0"/>
                <a:cs typeface="Arial" pitchFamily="34" charset="0"/>
              </a:rPr>
              <a:t> </a:t>
            </a:r>
            <a:r>
              <a:rPr lang="en-US" sz="1050" b="1" baseline="0" dirty="0">
                <a:solidFill>
                  <a:schemeClr val="tx1">
                    <a:lumMod val="75000"/>
                  </a:schemeClr>
                </a:solidFill>
                <a:latin typeface="Constantia" pitchFamily="18" charset="0"/>
                <a:ea typeface="Segoe UI" pitchFamily="34" charset="0"/>
                <a:cs typeface="Arial" pitchFamily="34" charset="0"/>
              </a:rPr>
              <a:t>soon</a:t>
            </a:r>
            <a:endParaRPr lang="en-GB" sz="1050" b="1" baseline="0" dirty="0">
              <a:solidFill>
                <a:schemeClr val="tx1">
                  <a:lumMod val="75000"/>
                </a:schemeClr>
              </a:solidFill>
              <a:latin typeface="Constantia" pitchFamily="18" charset="0"/>
              <a:ea typeface="Segoe UI" pitchFamily="34" charset="0"/>
              <a:cs typeface="Arial" pitchFamily="34" charset="0"/>
            </a:endParaRPr>
          </a:p>
        </p:txBody>
      </p:sp>
      <p:sp>
        <p:nvSpPr>
          <p:cNvPr id="13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05851" y="6413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1043" name="Picture 19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6" y="109171"/>
            <a:ext cx="8439148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transition spd="slow"/>
  <p:hf hdr="0" ftr="0" dt="0"/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Trebuchet MS" pitchFamily="34" charset="0"/>
        <a:buChar char="–"/>
        <a:defRPr sz="2000">
          <a:solidFill>
            <a:schemeClr val="tx2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2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Trebuchet MS" pitchFamily="34" charset="0"/>
        <a:buChar char="–"/>
        <a:defRPr sz="1600">
          <a:solidFill>
            <a:schemeClr val="tx2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2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2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2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2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552" descr="fond haut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ltGray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792"/>
          <p:cNvGrpSpPr>
            <a:grpSpLocks/>
          </p:cNvGrpSpPr>
          <p:nvPr userDrawn="1"/>
        </p:nvGrpSpPr>
        <p:grpSpPr bwMode="auto">
          <a:xfrm>
            <a:off x="3103563" y="3644900"/>
            <a:ext cx="6040437" cy="360363"/>
            <a:chOff x="1955" y="2296"/>
            <a:chExt cx="3805" cy="227"/>
          </a:xfrm>
        </p:grpSpPr>
        <p:grpSp>
          <p:nvGrpSpPr>
            <p:cNvPr id="16" name="Group 555"/>
            <p:cNvGrpSpPr>
              <a:grpSpLocks/>
            </p:cNvGrpSpPr>
            <p:nvPr userDrawn="1"/>
          </p:nvGrpSpPr>
          <p:grpSpPr bwMode="auto">
            <a:xfrm>
              <a:off x="1955" y="2296"/>
              <a:ext cx="3805" cy="227"/>
              <a:chOff x="0" y="3839"/>
              <a:chExt cx="5760" cy="227"/>
            </a:xfrm>
          </p:grpSpPr>
          <p:grpSp>
            <p:nvGrpSpPr>
              <p:cNvPr id="127" name="Group 556"/>
              <p:cNvGrpSpPr>
                <a:grpSpLocks/>
              </p:cNvGrpSpPr>
              <p:nvPr userDrawn="1"/>
            </p:nvGrpSpPr>
            <p:grpSpPr bwMode="auto">
              <a:xfrm>
                <a:off x="0" y="3839"/>
                <a:ext cx="5760" cy="227"/>
                <a:chOff x="3656" y="1349"/>
                <a:chExt cx="4537" cy="227"/>
              </a:xfrm>
            </p:grpSpPr>
            <p:sp>
              <p:nvSpPr>
                <p:cNvPr id="129" name="Rectangle 557"/>
                <p:cNvSpPr>
                  <a:spLocks noChangeArrowheads="1"/>
                </p:cNvSpPr>
                <p:nvPr userDrawn="1"/>
              </p:nvSpPr>
              <p:spPr bwMode="gray">
                <a:xfrm>
                  <a:off x="3656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30" name="Rectangle 558"/>
                <p:cNvSpPr>
                  <a:spLocks noChangeArrowheads="1"/>
                </p:cNvSpPr>
                <p:nvPr userDrawn="1"/>
              </p:nvSpPr>
              <p:spPr bwMode="gray">
                <a:xfrm>
                  <a:off x="3691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31" name="Rectangle 559"/>
                <p:cNvSpPr>
                  <a:spLocks noChangeArrowheads="1"/>
                </p:cNvSpPr>
                <p:nvPr userDrawn="1"/>
              </p:nvSpPr>
              <p:spPr bwMode="gray">
                <a:xfrm>
                  <a:off x="3725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32" name="Rectangle 560"/>
                <p:cNvSpPr>
                  <a:spLocks noChangeArrowheads="1"/>
                </p:cNvSpPr>
                <p:nvPr userDrawn="1"/>
              </p:nvSpPr>
              <p:spPr bwMode="gray">
                <a:xfrm>
                  <a:off x="3761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33" name="Rectangle 561"/>
                <p:cNvSpPr>
                  <a:spLocks noChangeArrowheads="1"/>
                </p:cNvSpPr>
                <p:nvPr userDrawn="1"/>
              </p:nvSpPr>
              <p:spPr bwMode="gray">
                <a:xfrm>
                  <a:off x="3796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34" name="Rectangle 562"/>
                <p:cNvSpPr>
                  <a:spLocks noChangeArrowheads="1"/>
                </p:cNvSpPr>
                <p:nvPr userDrawn="1"/>
              </p:nvSpPr>
              <p:spPr bwMode="gray">
                <a:xfrm>
                  <a:off x="3830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35" name="Rectangle 563"/>
                <p:cNvSpPr>
                  <a:spLocks noChangeArrowheads="1"/>
                </p:cNvSpPr>
                <p:nvPr userDrawn="1"/>
              </p:nvSpPr>
              <p:spPr bwMode="gray">
                <a:xfrm>
                  <a:off x="3866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36" name="Rectangle 564"/>
                <p:cNvSpPr>
                  <a:spLocks noChangeArrowheads="1"/>
                </p:cNvSpPr>
                <p:nvPr userDrawn="1"/>
              </p:nvSpPr>
              <p:spPr bwMode="gray">
                <a:xfrm>
                  <a:off x="3900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37" name="Rectangle 565"/>
                <p:cNvSpPr>
                  <a:spLocks noChangeArrowheads="1"/>
                </p:cNvSpPr>
                <p:nvPr userDrawn="1"/>
              </p:nvSpPr>
              <p:spPr bwMode="gray">
                <a:xfrm>
                  <a:off x="3936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38" name="Rectangle 566"/>
                <p:cNvSpPr>
                  <a:spLocks noChangeArrowheads="1"/>
                </p:cNvSpPr>
                <p:nvPr userDrawn="1"/>
              </p:nvSpPr>
              <p:spPr bwMode="gray">
                <a:xfrm>
                  <a:off x="3970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39" name="Rectangle 567"/>
                <p:cNvSpPr>
                  <a:spLocks noChangeArrowheads="1"/>
                </p:cNvSpPr>
                <p:nvPr userDrawn="1"/>
              </p:nvSpPr>
              <p:spPr bwMode="gray">
                <a:xfrm>
                  <a:off x="4007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40" name="Rectangle 568"/>
                <p:cNvSpPr>
                  <a:spLocks noChangeArrowheads="1"/>
                </p:cNvSpPr>
                <p:nvPr userDrawn="1"/>
              </p:nvSpPr>
              <p:spPr bwMode="gray">
                <a:xfrm>
                  <a:off x="4041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41" name="Rectangle 569"/>
                <p:cNvSpPr>
                  <a:spLocks noChangeArrowheads="1"/>
                </p:cNvSpPr>
                <p:nvPr userDrawn="1"/>
              </p:nvSpPr>
              <p:spPr bwMode="gray">
                <a:xfrm>
                  <a:off x="4076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42" name="Rectangle 570"/>
                <p:cNvSpPr>
                  <a:spLocks noChangeArrowheads="1"/>
                </p:cNvSpPr>
                <p:nvPr userDrawn="1"/>
              </p:nvSpPr>
              <p:spPr bwMode="gray">
                <a:xfrm>
                  <a:off x="4111" y="1349"/>
                  <a:ext cx="12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43" name="Rectangle 571"/>
                <p:cNvSpPr>
                  <a:spLocks noChangeArrowheads="1"/>
                </p:cNvSpPr>
                <p:nvPr userDrawn="1"/>
              </p:nvSpPr>
              <p:spPr bwMode="gray">
                <a:xfrm>
                  <a:off x="4146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44" name="Rectangle 572"/>
                <p:cNvSpPr>
                  <a:spLocks noChangeArrowheads="1"/>
                </p:cNvSpPr>
                <p:nvPr userDrawn="1"/>
              </p:nvSpPr>
              <p:spPr bwMode="gray">
                <a:xfrm>
                  <a:off x="4181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45" name="Rectangle 573"/>
                <p:cNvSpPr>
                  <a:spLocks noChangeArrowheads="1"/>
                </p:cNvSpPr>
                <p:nvPr userDrawn="1"/>
              </p:nvSpPr>
              <p:spPr bwMode="gray">
                <a:xfrm>
                  <a:off x="4216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46" name="Rectangle 574"/>
                <p:cNvSpPr>
                  <a:spLocks noChangeArrowheads="1"/>
                </p:cNvSpPr>
                <p:nvPr userDrawn="1"/>
              </p:nvSpPr>
              <p:spPr bwMode="gray">
                <a:xfrm>
                  <a:off x="4252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47" name="Rectangle 575"/>
                <p:cNvSpPr>
                  <a:spLocks noChangeArrowheads="1"/>
                </p:cNvSpPr>
                <p:nvPr userDrawn="1"/>
              </p:nvSpPr>
              <p:spPr bwMode="gray">
                <a:xfrm>
                  <a:off x="4287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48" name="Rectangle 576"/>
                <p:cNvSpPr>
                  <a:spLocks noChangeArrowheads="1"/>
                </p:cNvSpPr>
                <p:nvPr userDrawn="1"/>
              </p:nvSpPr>
              <p:spPr bwMode="gray">
                <a:xfrm>
                  <a:off x="4321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49" name="Rectangle 577"/>
                <p:cNvSpPr>
                  <a:spLocks noChangeArrowheads="1"/>
                </p:cNvSpPr>
                <p:nvPr userDrawn="1"/>
              </p:nvSpPr>
              <p:spPr bwMode="gray">
                <a:xfrm>
                  <a:off x="4357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50" name="Rectangle 578"/>
                <p:cNvSpPr>
                  <a:spLocks noChangeArrowheads="1"/>
                </p:cNvSpPr>
                <p:nvPr userDrawn="1"/>
              </p:nvSpPr>
              <p:spPr bwMode="gray">
                <a:xfrm>
                  <a:off x="4392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51" name="Rectangle 579"/>
                <p:cNvSpPr>
                  <a:spLocks noChangeArrowheads="1"/>
                </p:cNvSpPr>
                <p:nvPr userDrawn="1"/>
              </p:nvSpPr>
              <p:spPr bwMode="gray">
                <a:xfrm>
                  <a:off x="4427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52" name="Rectangle 580"/>
                <p:cNvSpPr>
                  <a:spLocks noChangeArrowheads="1"/>
                </p:cNvSpPr>
                <p:nvPr userDrawn="1"/>
              </p:nvSpPr>
              <p:spPr bwMode="gray">
                <a:xfrm>
                  <a:off x="4461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53" name="Rectangle 581"/>
                <p:cNvSpPr>
                  <a:spLocks noChangeArrowheads="1"/>
                </p:cNvSpPr>
                <p:nvPr userDrawn="1"/>
              </p:nvSpPr>
              <p:spPr bwMode="gray">
                <a:xfrm>
                  <a:off x="4497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54" name="Rectangle 582"/>
                <p:cNvSpPr>
                  <a:spLocks noChangeArrowheads="1"/>
                </p:cNvSpPr>
                <p:nvPr userDrawn="1"/>
              </p:nvSpPr>
              <p:spPr bwMode="gray">
                <a:xfrm>
                  <a:off x="4532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55" name="Rectangle 583"/>
                <p:cNvSpPr>
                  <a:spLocks noChangeArrowheads="1"/>
                </p:cNvSpPr>
                <p:nvPr userDrawn="1"/>
              </p:nvSpPr>
              <p:spPr bwMode="gray">
                <a:xfrm>
                  <a:off x="4567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56" name="Rectangle 584"/>
                <p:cNvSpPr>
                  <a:spLocks noChangeArrowheads="1"/>
                </p:cNvSpPr>
                <p:nvPr userDrawn="1"/>
              </p:nvSpPr>
              <p:spPr bwMode="gray">
                <a:xfrm>
                  <a:off x="4603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57" name="Rectangle 585"/>
                <p:cNvSpPr>
                  <a:spLocks noChangeArrowheads="1"/>
                </p:cNvSpPr>
                <p:nvPr userDrawn="1"/>
              </p:nvSpPr>
              <p:spPr bwMode="gray">
                <a:xfrm>
                  <a:off x="4637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58" name="Rectangle 586"/>
                <p:cNvSpPr>
                  <a:spLocks noChangeArrowheads="1"/>
                </p:cNvSpPr>
                <p:nvPr userDrawn="1"/>
              </p:nvSpPr>
              <p:spPr bwMode="gray">
                <a:xfrm>
                  <a:off x="4672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59" name="Rectangle 587"/>
                <p:cNvSpPr>
                  <a:spLocks noChangeArrowheads="1"/>
                </p:cNvSpPr>
                <p:nvPr userDrawn="1"/>
              </p:nvSpPr>
              <p:spPr bwMode="gray">
                <a:xfrm>
                  <a:off x="4706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60" name="Rectangle 588"/>
                <p:cNvSpPr>
                  <a:spLocks noChangeArrowheads="1"/>
                </p:cNvSpPr>
                <p:nvPr userDrawn="1"/>
              </p:nvSpPr>
              <p:spPr bwMode="gray">
                <a:xfrm>
                  <a:off x="4743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61" name="Rectangle 589"/>
                <p:cNvSpPr>
                  <a:spLocks noChangeArrowheads="1"/>
                </p:cNvSpPr>
                <p:nvPr userDrawn="1"/>
              </p:nvSpPr>
              <p:spPr bwMode="gray">
                <a:xfrm>
                  <a:off x="4777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62" name="Rectangle 590"/>
                <p:cNvSpPr>
                  <a:spLocks noChangeArrowheads="1"/>
                </p:cNvSpPr>
                <p:nvPr userDrawn="1"/>
              </p:nvSpPr>
              <p:spPr bwMode="gray">
                <a:xfrm>
                  <a:off x="4811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63" name="Rectangle 591"/>
                <p:cNvSpPr>
                  <a:spLocks noChangeArrowheads="1"/>
                </p:cNvSpPr>
                <p:nvPr userDrawn="1"/>
              </p:nvSpPr>
              <p:spPr bwMode="gray">
                <a:xfrm>
                  <a:off x="4847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64" name="Rectangle 592"/>
                <p:cNvSpPr>
                  <a:spLocks noChangeArrowheads="1"/>
                </p:cNvSpPr>
                <p:nvPr userDrawn="1"/>
              </p:nvSpPr>
              <p:spPr bwMode="gray">
                <a:xfrm>
                  <a:off x="4883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65" name="Rectangle 593"/>
                <p:cNvSpPr>
                  <a:spLocks noChangeArrowheads="1"/>
                </p:cNvSpPr>
                <p:nvPr userDrawn="1"/>
              </p:nvSpPr>
              <p:spPr bwMode="gray">
                <a:xfrm>
                  <a:off x="4918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66" name="Rectangle 594"/>
                <p:cNvSpPr>
                  <a:spLocks noChangeArrowheads="1"/>
                </p:cNvSpPr>
                <p:nvPr userDrawn="1"/>
              </p:nvSpPr>
              <p:spPr bwMode="gray">
                <a:xfrm>
                  <a:off x="4952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67" name="Rectangle 595"/>
                <p:cNvSpPr>
                  <a:spLocks noChangeArrowheads="1"/>
                </p:cNvSpPr>
                <p:nvPr userDrawn="1"/>
              </p:nvSpPr>
              <p:spPr bwMode="gray">
                <a:xfrm>
                  <a:off x="4988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68" name="Rectangle 596"/>
                <p:cNvSpPr>
                  <a:spLocks noChangeArrowheads="1"/>
                </p:cNvSpPr>
                <p:nvPr userDrawn="1"/>
              </p:nvSpPr>
              <p:spPr bwMode="gray">
                <a:xfrm>
                  <a:off x="5022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69" name="Rectangle 597"/>
                <p:cNvSpPr>
                  <a:spLocks noChangeArrowheads="1"/>
                </p:cNvSpPr>
                <p:nvPr userDrawn="1"/>
              </p:nvSpPr>
              <p:spPr bwMode="gray">
                <a:xfrm>
                  <a:off x="5057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70" name="Rectangle 598"/>
                <p:cNvSpPr>
                  <a:spLocks noChangeArrowheads="1"/>
                </p:cNvSpPr>
                <p:nvPr userDrawn="1"/>
              </p:nvSpPr>
              <p:spPr bwMode="gray">
                <a:xfrm>
                  <a:off x="5092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71" name="Rectangle 599"/>
                <p:cNvSpPr>
                  <a:spLocks noChangeArrowheads="1"/>
                </p:cNvSpPr>
                <p:nvPr userDrawn="1"/>
              </p:nvSpPr>
              <p:spPr bwMode="gray">
                <a:xfrm>
                  <a:off x="5129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72" name="Rectangle 600"/>
                <p:cNvSpPr>
                  <a:spLocks noChangeArrowheads="1"/>
                </p:cNvSpPr>
                <p:nvPr userDrawn="1"/>
              </p:nvSpPr>
              <p:spPr bwMode="gray">
                <a:xfrm>
                  <a:off x="5163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73" name="Rectangle 601"/>
                <p:cNvSpPr>
                  <a:spLocks noChangeArrowheads="1"/>
                </p:cNvSpPr>
                <p:nvPr userDrawn="1"/>
              </p:nvSpPr>
              <p:spPr bwMode="gray">
                <a:xfrm>
                  <a:off x="5198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74" name="Rectangle 602"/>
                <p:cNvSpPr>
                  <a:spLocks noChangeArrowheads="1"/>
                </p:cNvSpPr>
                <p:nvPr userDrawn="1"/>
              </p:nvSpPr>
              <p:spPr bwMode="gray">
                <a:xfrm>
                  <a:off x="5234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75" name="Rectangle 603"/>
                <p:cNvSpPr>
                  <a:spLocks noChangeArrowheads="1"/>
                </p:cNvSpPr>
                <p:nvPr userDrawn="1"/>
              </p:nvSpPr>
              <p:spPr bwMode="gray">
                <a:xfrm>
                  <a:off x="5268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76" name="Rectangle 604"/>
                <p:cNvSpPr>
                  <a:spLocks noChangeArrowheads="1"/>
                </p:cNvSpPr>
                <p:nvPr userDrawn="1"/>
              </p:nvSpPr>
              <p:spPr bwMode="gray">
                <a:xfrm>
                  <a:off x="5303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77" name="Rectangle 605"/>
                <p:cNvSpPr>
                  <a:spLocks noChangeArrowheads="1"/>
                </p:cNvSpPr>
                <p:nvPr userDrawn="1"/>
              </p:nvSpPr>
              <p:spPr bwMode="gray">
                <a:xfrm>
                  <a:off x="5338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78" name="Rectangle 606"/>
                <p:cNvSpPr>
                  <a:spLocks noChangeArrowheads="1"/>
                </p:cNvSpPr>
                <p:nvPr userDrawn="1"/>
              </p:nvSpPr>
              <p:spPr bwMode="gray">
                <a:xfrm>
                  <a:off x="5374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79" name="Rectangle 607"/>
                <p:cNvSpPr>
                  <a:spLocks noChangeArrowheads="1"/>
                </p:cNvSpPr>
                <p:nvPr userDrawn="1"/>
              </p:nvSpPr>
              <p:spPr bwMode="gray">
                <a:xfrm>
                  <a:off x="5408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80" name="Rectangle 608"/>
                <p:cNvSpPr>
                  <a:spLocks noChangeArrowheads="1"/>
                </p:cNvSpPr>
                <p:nvPr userDrawn="1"/>
              </p:nvSpPr>
              <p:spPr bwMode="gray">
                <a:xfrm>
                  <a:off x="5443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81" name="Rectangle 609"/>
                <p:cNvSpPr>
                  <a:spLocks noChangeArrowheads="1"/>
                </p:cNvSpPr>
                <p:nvPr userDrawn="1"/>
              </p:nvSpPr>
              <p:spPr bwMode="gray">
                <a:xfrm>
                  <a:off x="5479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82" name="Rectangle 610"/>
                <p:cNvSpPr>
                  <a:spLocks noChangeArrowheads="1"/>
                </p:cNvSpPr>
                <p:nvPr userDrawn="1"/>
              </p:nvSpPr>
              <p:spPr bwMode="gray">
                <a:xfrm>
                  <a:off x="5514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83" name="Rectangle 611"/>
                <p:cNvSpPr>
                  <a:spLocks noChangeArrowheads="1"/>
                </p:cNvSpPr>
                <p:nvPr userDrawn="1"/>
              </p:nvSpPr>
              <p:spPr bwMode="gray">
                <a:xfrm>
                  <a:off x="5548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84" name="Rectangle 612"/>
                <p:cNvSpPr>
                  <a:spLocks noChangeArrowheads="1"/>
                </p:cNvSpPr>
                <p:nvPr userDrawn="1"/>
              </p:nvSpPr>
              <p:spPr bwMode="gray">
                <a:xfrm>
                  <a:off x="5583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85" name="Rectangle 613"/>
                <p:cNvSpPr>
                  <a:spLocks noChangeArrowheads="1"/>
                </p:cNvSpPr>
                <p:nvPr userDrawn="1"/>
              </p:nvSpPr>
              <p:spPr bwMode="gray">
                <a:xfrm>
                  <a:off x="5619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86" name="Rectangle 614"/>
                <p:cNvSpPr>
                  <a:spLocks noChangeArrowheads="1"/>
                </p:cNvSpPr>
                <p:nvPr userDrawn="1"/>
              </p:nvSpPr>
              <p:spPr bwMode="gray">
                <a:xfrm>
                  <a:off x="5654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87" name="Rectangle 615"/>
                <p:cNvSpPr>
                  <a:spLocks noChangeArrowheads="1"/>
                </p:cNvSpPr>
                <p:nvPr userDrawn="1"/>
              </p:nvSpPr>
              <p:spPr bwMode="gray">
                <a:xfrm>
                  <a:off x="5688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88" name="Rectangle 616"/>
                <p:cNvSpPr>
                  <a:spLocks noChangeArrowheads="1"/>
                </p:cNvSpPr>
                <p:nvPr userDrawn="1"/>
              </p:nvSpPr>
              <p:spPr bwMode="gray">
                <a:xfrm>
                  <a:off x="5724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89" name="Rectangle 617"/>
                <p:cNvSpPr>
                  <a:spLocks noChangeArrowheads="1"/>
                </p:cNvSpPr>
                <p:nvPr userDrawn="1"/>
              </p:nvSpPr>
              <p:spPr bwMode="gray">
                <a:xfrm>
                  <a:off x="5759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90" name="Rectangle 618"/>
                <p:cNvSpPr>
                  <a:spLocks noChangeArrowheads="1"/>
                </p:cNvSpPr>
                <p:nvPr userDrawn="1"/>
              </p:nvSpPr>
              <p:spPr bwMode="gray">
                <a:xfrm>
                  <a:off x="5794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91" name="Rectangle 619"/>
                <p:cNvSpPr>
                  <a:spLocks noChangeArrowheads="1"/>
                </p:cNvSpPr>
                <p:nvPr userDrawn="1"/>
              </p:nvSpPr>
              <p:spPr bwMode="gray">
                <a:xfrm>
                  <a:off x="5829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92" name="Rectangle 620"/>
                <p:cNvSpPr>
                  <a:spLocks noChangeArrowheads="1"/>
                </p:cNvSpPr>
                <p:nvPr userDrawn="1"/>
              </p:nvSpPr>
              <p:spPr bwMode="gray">
                <a:xfrm>
                  <a:off x="5864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93" name="Rectangle 621"/>
                <p:cNvSpPr>
                  <a:spLocks noChangeArrowheads="1"/>
                </p:cNvSpPr>
                <p:nvPr userDrawn="1"/>
              </p:nvSpPr>
              <p:spPr bwMode="gray">
                <a:xfrm>
                  <a:off x="5899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94" name="Rectangle 622"/>
                <p:cNvSpPr>
                  <a:spLocks noChangeArrowheads="1"/>
                </p:cNvSpPr>
                <p:nvPr userDrawn="1"/>
              </p:nvSpPr>
              <p:spPr bwMode="gray">
                <a:xfrm>
                  <a:off x="5933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95" name="Rectangle 623"/>
                <p:cNvSpPr>
                  <a:spLocks noChangeArrowheads="1"/>
                </p:cNvSpPr>
                <p:nvPr userDrawn="1"/>
              </p:nvSpPr>
              <p:spPr bwMode="gray">
                <a:xfrm>
                  <a:off x="5970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96" name="Rectangle 624"/>
                <p:cNvSpPr>
                  <a:spLocks noChangeArrowheads="1"/>
                </p:cNvSpPr>
                <p:nvPr userDrawn="1"/>
              </p:nvSpPr>
              <p:spPr bwMode="gray">
                <a:xfrm>
                  <a:off x="6005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97" name="Rectangle 625"/>
                <p:cNvSpPr>
                  <a:spLocks noChangeArrowheads="1"/>
                </p:cNvSpPr>
                <p:nvPr userDrawn="1"/>
              </p:nvSpPr>
              <p:spPr bwMode="gray">
                <a:xfrm>
                  <a:off x="6040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98" name="Rectangle 626"/>
                <p:cNvSpPr>
                  <a:spLocks noChangeArrowheads="1"/>
                </p:cNvSpPr>
                <p:nvPr userDrawn="1"/>
              </p:nvSpPr>
              <p:spPr bwMode="gray">
                <a:xfrm>
                  <a:off x="6074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199" name="Rectangle 627"/>
                <p:cNvSpPr>
                  <a:spLocks noChangeArrowheads="1"/>
                </p:cNvSpPr>
                <p:nvPr userDrawn="1"/>
              </p:nvSpPr>
              <p:spPr bwMode="gray">
                <a:xfrm>
                  <a:off x="6110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00" name="Rectangle 628"/>
                <p:cNvSpPr>
                  <a:spLocks noChangeArrowheads="1"/>
                </p:cNvSpPr>
                <p:nvPr userDrawn="1"/>
              </p:nvSpPr>
              <p:spPr bwMode="gray">
                <a:xfrm>
                  <a:off x="6144" y="1349"/>
                  <a:ext cx="12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01" name="Rectangle 629"/>
                <p:cNvSpPr>
                  <a:spLocks noChangeArrowheads="1"/>
                </p:cNvSpPr>
                <p:nvPr userDrawn="1"/>
              </p:nvSpPr>
              <p:spPr bwMode="gray">
                <a:xfrm>
                  <a:off x="6179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02" name="Rectangle 630"/>
                <p:cNvSpPr>
                  <a:spLocks noChangeArrowheads="1"/>
                </p:cNvSpPr>
                <p:nvPr userDrawn="1"/>
              </p:nvSpPr>
              <p:spPr bwMode="gray">
                <a:xfrm>
                  <a:off x="6214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03" name="Rectangle 631"/>
                <p:cNvSpPr>
                  <a:spLocks noChangeArrowheads="1"/>
                </p:cNvSpPr>
                <p:nvPr userDrawn="1"/>
              </p:nvSpPr>
              <p:spPr bwMode="gray">
                <a:xfrm>
                  <a:off x="6249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04" name="Rectangle 632"/>
                <p:cNvSpPr>
                  <a:spLocks noChangeArrowheads="1"/>
                </p:cNvSpPr>
                <p:nvPr userDrawn="1"/>
              </p:nvSpPr>
              <p:spPr bwMode="gray">
                <a:xfrm>
                  <a:off x="6285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05" name="Rectangle 633"/>
                <p:cNvSpPr>
                  <a:spLocks noChangeArrowheads="1"/>
                </p:cNvSpPr>
                <p:nvPr userDrawn="1"/>
              </p:nvSpPr>
              <p:spPr bwMode="gray">
                <a:xfrm>
                  <a:off x="6319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06" name="Rectangle 634"/>
                <p:cNvSpPr>
                  <a:spLocks noChangeArrowheads="1"/>
                </p:cNvSpPr>
                <p:nvPr userDrawn="1"/>
              </p:nvSpPr>
              <p:spPr bwMode="gray">
                <a:xfrm>
                  <a:off x="6356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07" name="Rectangle 635"/>
                <p:cNvSpPr>
                  <a:spLocks noChangeArrowheads="1"/>
                </p:cNvSpPr>
                <p:nvPr userDrawn="1"/>
              </p:nvSpPr>
              <p:spPr bwMode="gray">
                <a:xfrm>
                  <a:off x="6390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08" name="Rectangle 636"/>
                <p:cNvSpPr>
                  <a:spLocks noChangeArrowheads="1"/>
                </p:cNvSpPr>
                <p:nvPr userDrawn="1"/>
              </p:nvSpPr>
              <p:spPr bwMode="gray">
                <a:xfrm>
                  <a:off x="6425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09" name="Rectangle 637"/>
                <p:cNvSpPr>
                  <a:spLocks noChangeArrowheads="1"/>
                </p:cNvSpPr>
                <p:nvPr userDrawn="1"/>
              </p:nvSpPr>
              <p:spPr bwMode="gray">
                <a:xfrm>
                  <a:off x="6459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10" name="Rectangle 638"/>
                <p:cNvSpPr>
                  <a:spLocks noChangeArrowheads="1"/>
                </p:cNvSpPr>
                <p:nvPr userDrawn="1"/>
              </p:nvSpPr>
              <p:spPr bwMode="gray">
                <a:xfrm>
                  <a:off x="6495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11" name="Rectangle 639"/>
                <p:cNvSpPr>
                  <a:spLocks noChangeArrowheads="1"/>
                </p:cNvSpPr>
                <p:nvPr userDrawn="1"/>
              </p:nvSpPr>
              <p:spPr bwMode="gray">
                <a:xfrm>
                  <a:off x="6530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12" name="Rectangle 640"/>
                <p:cNvSpPr>
                  <a:spLocks noChangeArrowheads="1"/>
                </p:cNvSpPr>
                <p:nvPr userDrawn="1"/>
              </p:nvSpPr>
              <p:spPr bwMode="gray">
                <a:xfrm>
                  <a:off x="6565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13" name="Rectangle 641"/>
                <p:cNvSpPr>
                  <a:spLocks noChangeArrowheads="1"/>
                </p:cNvSpPr>
                <p:nvPr userDrawn="1"/>
              </p:nvSpPr>
              <p:spPr bwMode="gray">
                <a:xfrm>
                  <a:off x="6601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14" name="Rectangle 642"/>
                <p:cNvSpPr>
                  <a:spLocks noChangeArrowheads="1"/>
                </p:cNvSpPr>
                <p:nvPr userDrawn="1"/>
              </p:nvSpPr>
              <p:spPr bwMode="gray">
                <a:xfrm>
                  <a:off x="6635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15" name="Rectangle 643"/>
                <p:cNvSpPr>
                  <a:spLocks noChangeArrowheads="1"/>
                </p:cNvSpPr>
                <p:nvPr userDrawn="1"/>
              </p:nvSpPr>
              <p:spPr bwMode="gray">
                <a:xfrm>
                  <a:off x="6670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16" name="Rectangle 644"/>
                <p:cNvSpPr>
                  <a:spLocks noChangeArrowheads="1"/>
                </p:cNvSpPr>
                <p:nvPr userDrawn="1"/>
              </p:nvSpPr>
              <p:spPr bwMode="gray">
                <a:xfrm>
                  <a:off x="6705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17" name="Rectangle 645"/>
                <p:cNvSpPr>
                  <a:spLocks noChangeArrowheads="1"/>
                </p:cNvSpPr>
                <p:nvPr userDrawn="1"/>
              </p:nvSpPr>
              <p:spPr bwMode="gray">
                <a:xfrm>
                  <a:off x="6741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18" name="Rectangle 646"/>
                <p:cNvSpPr>
                  <a:spLocks noChangeArrowheads="1"/>
                </p:cNvSpPr>
                <p:nvPr userDrawn="1"/>
              </p:nvSpPr>
              <p:spPr bwMode="gray">
                <a:xfrm>
                  <a:off x="6775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19" name="Rectangle 647"/>
                <p:cNvSpPr>
                  <a:spLocks noChangeArrowheads="1"/>
                </p:cNvSpPr>
                <p:nvPr userDrawn="1"/>
              </p:nvSpPr>
              <p:spPr bwMode="gray">
                <a:xfrm>
                  <a:off x="6810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20" name="Rectangle 648"/>
                <p:cNvSpPr>
                  <a:spLocks noChangeArrowheads="1"/>
                </p:cNvSpPr>
                <p:nvPr userDrawn="1"/>
              </p:nvSpPr>
              <p:spPr bwMode="gray">
                <a:xfrm>
                  <a:off x="6846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21" name="Rectangle 649"/>
                <p:cNvSpPr>
                  <a:spLocks noChangeArrowheads="1"/>
                </p:cNvSpPr>
                <p:nvPr userDrawn="1"/>
              </p:nvSpPr>
              <p:spPr bwMode="gray">
                <a:xfrm>
                  <a:off x="6881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22" name="Rectangle 650"/>
                <p:cNvSpPr>
                  <a:spLocks noChangeArrowheads="1"/>
                </p:cNvSpPr>
                <p:nvPr userDrawn="1"/>
              </p:nvSpPr>
              <p:spPr bwMode="gray">
                <a:xfrm>
                  <a:off x="6916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23" name="Rectangle 651"/>
                <p:cNvSpPr>
                  <a:spLocks noChangeArrowheads="1"/>
                </p:cNvSpPr>
                <p:nvPr userDrawn="1"/>
              </p:nvSpPr>
              <p:spPr bwMode="gray">
                <a:xfrm>
                  <a:off x="6951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24" name="Rectangle 652"/>
                <p:cNvSpPr>
                  <a:spLocks noChangeArrowheads="1"/>
                </p:cNvSpPr>
                <p:nvPr userDrawn="1"/>
              </p:nvSpPr>
              <p:spPr bwMode="gray">
                <a:xfrm>
                  <a:off x="6986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25" name="Rectangle 653"/>
                <p:cNvSpPr>
                  <a:spLocks noChangeArrowheads="1"/>
                </p:cNvSpPr>
                <p:nvPr userDrawn="1"/>
              </p:nvSpPr>
              <p:spPr bwMode="gray">
                <a:xfrm>
                  <a:off x="7021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26" name="Rectangle 654"/>
                <p:cNvSpPr>
                  <a:spLocks noChangeArrowheads="1"/>
                </p:cNvSpPr>
                <p:nvPr userDrawn="1"/>
              </p:nvSpPr>
              <p:spPr bwMode="gray">
                <a:xfrm>
                  <a:off x="7055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27" name="Rectangle 655"/>
                <p:cNvSpPr>
                  <a:spLocks noChangeArrowheads="1"/>
                </p:cNvSpPr>
                <p:nvPr userDrawn="1"/>
              </p:nvSpPr>
              <p:spPr bwMode="gray">
                <a:xfrm>
                  <a:off x="7092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28" name="Rectangle 656"/>
                <p:cNvSpPr>
                  <a:spLocks noChangeArrowheads="1"/>
                </p:cNvSpPr>
                <p:nvPr userDrawn="1"/>
              </p:nvSpPr>
              <p:spPr bwMode="gray">
                <a:xfrm>
                  <a:off x="7126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29" name="Rectangle 657"/>
                <p:cNvSpPr>
                  <a:spLocks noChangeArrowheads="1"/>
                </p:cNvSpPr>
                <p:nvPr userDrawn="1"/>
              </p:nvSpPr>
              <p:spPr bwMode="gray">
                <a:xfrm>
                  <a:off x="7162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30" name="Rectangle 658"/>
                <p:cNvSpPr>
                  <a:spLocks noChangeArrowheads="1"/>
                </p:cNvSpPr>
                <p:nvPr userDrawn="1"/>
              </p:nvSpPr>
              <p:spPr bwMode="gray">
                <a:xfrm>
                  <a:off x="7196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31" name="Rectangle 659"/>
                <p:cNvSpPr>
                  <a:spLocks noChangeArrowheads="1"/>
                </p:cNvSpPr>
                <p:nvPr userDrawn="1"/>
              </p:nvSpPr>
              <p:spPr bwMode="gray">
                <a:xfrm>
                  <a:off x="7232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32" name="Rectangle 660"/>
                <p:cNvSpPr>
                  <a:spLocks noChangeArrowheads="1"/>
                </p:cNvSpPr>
                <p:nvPr userDrawn="1"/>
              </p:nvSpPr>
              <p:spPr bwMode="gray">
                <a:xfrm>
                  <a:off x="7267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33" name="Rectangle 661"/>
                <p:cNvSpPr>
                  <a:spLocks noChangeArrowheads="1"/>
                </p:cNvSpPr>
                <p:nvPr userDrawn="1"/>
              </p:nvSpPr>
              <p:spPr bwMode="gray">
                <a:xfrm>
                  <a:off x="7301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34" name="Rectangle 662"/>
                <p:cNvSpPr>
                  <a:spLocks noChangeArrowheads="1"/>
                </p:cNvSpPr>
                <p:nvPr userDrawn="1"/>
              </p:nvSpPr>
              <p:spPr bwMode="gray">
                <a:xfrm>
                  <a:off x="7336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35" name="Rectangle 663"/>
                <p:cNvSpPr>
                  <a:spLocks noChangeArrowheads="1"/>
                </p:cNvSpPr>
                <p:nvPr userDrawn="1"/>
              </p:nvSpPr>
              <p:spPr bwMode="gray">
                <a:xfrm>
                  <a:off x="7371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36" name="Rectangle 664"/>
                <p:cNvSpPr>
                  <a:spLocks noChangeArrowheads="1"/>
                </p:cNvSpPr>
                <p:nvPr userDrawn="1"/>
              </p:nvSpPr>
              <p:spPr bwMode="gray">
                <a:xfrm>
                  <a:off x="7406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37" name="Rectangle 665"/>
                <p:cNvSpPr>
                  <a:spLocks noChangeArrowheads="1"/>
                </p:cNvSpPr>
                <p:nvPr userDrawn="1"/>
              </p:nvSpPr>
              <p:spPr bwMode="gray">
                <a:xfrm>
                  <a:off x="7441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38" name="Rectangle 666"/>
                <p:cNvSpPr>
                  <a:spLocks noChangeArrowheads="1"/>
                </p:cNvSpPr>
                <p:nvPr userDrawn="1"/>
              </p:nvSpPr>
              <p:spPr bwMode="gray">
                <a:xfrm>
                  <a:off x="7478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39" name="Rectangle 667"/>
                <p:cNvSpPr>
                  <a:spLocks noChangeArrowheads="1"/>
                </p:cNvSpPr>
                <p:nvPr userDrawn="1"/>
              </p:nvSpPr>
              <p:spPr bwMode="gray">
                <a:xfrm>
                  <a:off x="7512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40" name="Rectangle 668"/>
                <p:cNvSpPr>
                  <a:spLocks noChangeArrowheads="1"/>
                </p:cNvSpPr>
                <p:nvPr userDrawn="1"/>
              </p:nvSpPr>
              <p:spPr bwMode="gray">
                <a:xfrm>
                  <a:off x="7546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41" name="Rectangle 669"/>
                <p:cNvSpPr>
                  <a:spLocks noChangeArrowheads="1"/>
                </p:cNvSpPr>
                <p:nvPr userDrawn="1"/>
              </p:nvSpPr>
              <p:spPr bwMode="gray">
                <a:xfrm>
                  <a:off x="7581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42" name="Rectangle 670"/>
                <p:cNvSpPr>
                  <a:spLocks noChangeArrowheads="1"/>
                </p:cNvSpPr>
                <p:nvPr userDrawn="1"/>
              </p:nvSpPr>
              <p:spPr bwMode="gray">
                <a:xfrm>
                  <a:off x="7617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43" name="Rectangle 671"/>
                <p:cNvSpPr>
                  <a:spLocks noChangeArrowheads="1"/>
                </p:cNvSpPr>
                <p:nvPr userDrawn="1"/>
              </p:nvSpPr>
              <p:spPr bwMode="gray">
                <a:xfrm>
                  <a:off x="7652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44" name="Rectangle 672"/>
                <p:cNvSpPr>
                  <a:spLocks noChangeArrowheads="1"/>
                </p:cNvSpPr>
                <p:nvPr userDrawn="1"/>
              </p:nvSpPr>
              <p:spPr bwMode="gray">
                <a:xfrm>
                  <a:off x="7686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45" name="Rectangle 673"/>
                <p:cNvSpPr>
                  <a:spLocks noChangeArrowheads="1"/>
                </p:cNvSpPr>
                <p:nvPr userDrawn="1"/>
              </p:nvSpPr>
              <p:spPr bwMode="gray">
                <a:xfrm>
                  <a:off x="7722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46" name="Rectangle 674"/>
                <p:cNvSpPr>
                  <a:spLocks noChangeArrowheads="1"/>
                </p:cNvSpPr>
                <p:nvPr userDrawn="1"/>
              </p:nvSpPr>
              <p:spPr bwMode="gray">
                <a:xfrm>
                  <a:off x="7757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47" name="Rectangle 675"/>
                <p:cNvSpPr>
                  <a:spLocks noChangeArrowheads="1"/>
                </p:cNvSpPr>
                <p:nvPr userDrawn="1"/>
              </p:nvSpPr>
              <p:spPr bwMode="gray">
                <a:xfrm>
                  <a:off x="7792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48" name="Rectangle 676"/>
                <p:cNvSpPr>
                  <a:spLocks noChangeArrowheads="1"/>
                </p:cNvSpPr>
                <p:nvPr userDrawn="1"/>
              </p:nvSpPr>
              <p:spPr bwMode="gray">
                <a:xfrm>
                  <a:off x="7827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49" name="Rectangle 677"/>
                <p:cNvSpPr>
                  <a:spLocks noChangeArrowheads="1"/>
                </p:cNvSpPr>
                <p:nvPr userDrawn="1"/>
              </p:nvSpPr>
              <p:spPr bwMode="gray">
                <a:xfrm>
                  <a:off x="7863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50" name="Rectangle 678"/>
                <p:cNvSpPr>
                  <a:spLocks noChangeArrowheads="1"/>
                </p:cNvSpPr>
                <p:nvPr userDrawn="1"/>
              </p:nvSpPr>
              <p:spPr bwMode="gray">
                <a:xfrm>
                  <a:off x="7897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51" name="Rectangle 679"/>
                <p:cNvSpPr>
                  <a:spLocks noChangeArrowheads="1"/>
                </p:cNvSpPr>
                <p:nvPr userDrawn="1"/>
              </p:nvSpPr>
              <p:spPr bwMode="gray">
                <a:xfrm>
                  <a:off x="7932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52" name="Rectangle 680"/>
                <p:cNvSpPr>
                  <a:spLocks noChangeArrowheads="1"/>
                </p:cNvSpPr>
                <p:nvPr userDrawn="1"/>
              </p:nvSpPr>
              <p:spPr bwMode="gray">
                <a:xfrm>
                  <a:off x="7968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53" name="Rectangle 681"/>
                <p:cNvSpPr>
                  <a:spLocks noChangeArrowheads="1"/>
                </p:cNvSpPr>
                <p:nvPr userDrawn="1"/>
              </p:nvSpPr>
              <p:spPr bwMode="gray">
                <a:xfrm>
                  <a:off x="8003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54" name="Rectangle 682"/>
                <p:cNvSpPr>
                  <a:spLocks noChangeArrowheads="1"/>
                </p:cNvSpPr>
                <p:nvPr userDrawn="1"/>
              </p:nvSpPr>
              <p:spPr bwMode="gray">
                <a:xfrm>
                  <a:off x="8037" y="1349"/>
                  <a:ext cx="17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55" name="Rectangle 683"/>
                <p:cNvSpPr>
                  <a:spLocks noChangeArrowheads="1"/>
                </p:cNvSpPr>
                <p:nvPr userDrawn="1"/>
              </p:nvSpPr>
              <p:spPr bwMode="gray">
                <a:xfrm>
                  <a:off x="8073" y="1349"/>
                  <a:ext cx="18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56" name="Rectangle 684"/>
                <p:cNvSpPr>
                  <a:spLocks noChangeArrowheads="1"/>
                </p:cNvSpPr>
                <p:nvPr userDrawn="1"/>
              </p:nvSpPr>
              <p:spPr bwMode="gray">
                <a:xfrm>
                  <a:off x="8108" y="1349"/>
                  <a:ext cx="13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57" name="Rectangle 685"/>
                <p:cNvSpPr>
                  <a:spLocks noChangeArrowheads="1"/>
                </p:cNvSpPr>
                <p:nvPr userDrawn="1"/>
              </p:nvSpPr>
              <p:spPr bwMode="gray">
                <a:xfrm>
                  <a:off x="8143" y="1349"/>
                  <a:ext cx="14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  <p:sp>
              <p:nvSpPr>
                <p:cNvPr id="258" name="Rectangle 686"/>
                <p:cNvSpPr>
                  <a:spLocks noChangeArrowheads="1"/>
                </p:cNvSpPr>
                <p:nvPr userDrawn="1"/>
              </p:nvSpPr>
              <p:spPr bwMode="gray">
                <a:xfrm>
                  <a:off x="8177" y="1349"/>
                  <a:ext cx="16" cy="227"/>
                </a:xfrm>
                <a:prstGeom prst="rect">
                  <a:avLst/>
                </a:prstGeom>
                <a:solidFill>
                  <a:schemeClr val="bg2">
                    <a:alpha val="14999"/>
                  </a:scheme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GB" dirty="0"/>
                </a:p>
              </p:txBody>
            </p:sp>
          </p:grpSp>
          <p:sp>
            <p:nvSpPr>
              <p:cNvPr id="128" name="Rectangle 687"/>
              <p:cNvSpPr>
                <a:spLocks noChangeArrowheads="1"/>
              </p:cNvSpPr>
              <p:nvPr userDrawn="1"/>
            </p:nvSpPr>
            <p:spPr bwMode="gray">
              <a:xfrm>
                <a:off x="0" y="3839"/>
                <a:ext cx="5760" cy="227"/>
              </a:xfrm>
              <a:prstGeom prst="rect">
                <a:avLst/>
              </a:prstGeom>
              <a:solidFill>
                <a:schemeClr val="bg1">
                  <a:alpha val="14999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 dirty="0"/>
              </a:p>
            </p:txBody>
          </p:sp>
        </p:grpSp>
        <p:sp>
          <p:nvSpPr>
            <p:cNvPr id="18" name="Rectangle 688"/>
            <p:cNvSpPr>
              <a:spLocks noChangeArrowheads="1"/>
            </p:cNvSpPr>
            <p:nvPr userDrawn="1"/>
          </p:nvSpPr>
          <p:spPr bwMode="gray">
            <a:xfrm>
              <a:off x="1955" y="2312"/>
              <a:ext cx="1543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fr-FR" sz="1400" b="1" dirty="0">
                  <a:solidFill>
                    <a:schemeClr val="bg1"/>
                  </a:solidFill>
                </a:rPr>
                <a:t>JOINING UP GOVERNMENTS</a:t>
              </a:r>
            </a:p>
          </p:txBody>
        </p:sp>
        <p:sp>
          <p:nvSpPr>
            <p:cNvPr id="20" name="Text Box 689"/>
            <p:cNvSpPr txBox="1">
              <a:spLocks noChangeArrowheads="1"/>
            </p:cNvSpPr>
            <p:nvPr userDrawn="1"/>
          </p:nvSpPr>
          <p:spPr bwMode="gray">
            <a:xfrm>
              <a:off x="4508" y="2300"/>
              <a:ext cx="49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r">
                <a:defRPr/>
              </a:pPr>
              <a:r>
                <a:rPr lang="en-GB" sz="800" b="1" dirty="0">
                  <a:solidFill>
                    <a:schemeClr val="bg1"/>
                  </a:solidFill>
                </a:rPr>
                <a:t>EUROPEAN</a:t>
              </a:r>
              <a:br>
                <a:rPr lang="en-GB" sz="800" b="1" dirty="0">
                  <a:solidFill>
                    <a:schemeClr val="bg1"/>
                  </a:solidFill>
                </a:rPr>
              </a:br>
              <a:r>
                <a:rPr lang="en-GB" sz="800" b="1" dirty="0">
                  <a:solidFill>
                    <a:schemeClr val="bg1"/>
                  </a:solidFill>
                </a:rPr>
                <a:t>COMMISSION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grpSp>
          <p:nvGrpSpPr>
            <p:cNvPr id="23" name="Group 690"/>
            <p:cNvGrpSpPr>
              <a:grpSpLocks noChangeAspect="1"/>
            </p:cNvGrpSpPr>
            <p:nvPr userDrawn="1"/>
          </p:nvGrpSpPr>
          <p:grpSpPr bwMode="auto">
            <a:xfrm>
              <a:off x="4995" y="2296"/>
              <a:ext cx="358" cy="227"/>
              <a:chOff x="252" y="4012"/>
              <a:chExt cx="396" cy="254"/>
            </a:xfrm>
          </p:grpSpPr>
          <p:sp>
            <p:nvSpPr>
              <p:cNvPr id="24" name="Rectangle 691"/>
              <p:cNvSpPr>
                <a:spLocks noChangeAspect="1" noChangeArrowheads="1"/>
              </p:cNvSpPr>
              <p:nvPr userDrawn="1"/>
            </p:nvSpPr>
            <p:spPr bwMode="gray">
              <a:xfrm>
                <a:off x="252" y="4012"/>
                <a:ext cx="396" cy="254"/>
              </a:xfrm>
              <a:prstGeom prst="rect">
                <a:avLst/>
              </a:prstGeom>
              <a:solidFill>
                <a:srgbClr val="07479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27" name="Rectangle 692"/>
              <p:cNvSpPr>
                <a:spLocks noChangeAspect="1" noChangeArrowheads="1"/>
              </p:cNvSpPr>
              <p:nvPr userDrawn="1"/>
            </p:nvSpPr>
            <p:spPr bwMode="gray">
              <a:xfrm>
                <a:off x="252" y="4012"/>
                <a:ext cx="396" cy="254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28" name="Freeform 693"/>
              <p:cNvSpPr>
                <a:spLocks noChangeAspect="1"/>
              </p:cNvSpPr>
              <p:nvPr userDrawn="1"/>
            </p:nvSpPr>
            <p:spPr bwMode="gray">
              <a:xfrm>
                <a:off x="398" y="4210"/>
                <a:ext cx="6" cy="16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0" y="40"/>
                  </a:cxn>
                  <a:cxn ang="0">
                    <a:pos x="15" y="0"/>
                  </a:cxn>
                  <a:cxn ang="0">
                    <a:pos x="10" y="15"/>
                  </a:cxn>
                </a:cxnLst>
                <a:rect l="0" t="0" r="r" b="b"/>
                <a:pathLst>
                  <a:path w="15" h="40">
                    <a:moveTo>
                      <a:pt x="10" y="15"/>
                    </a:moveTo>
                    <a:lnTo>
                      <a:pt x="0" y="40"/>
                    </a:lnTo>
                    <a:lnTo>
                      <a:pt x="15" y="0"/>
                    </a:lnTo>
                    <a:lnTo>
                      <a:pt x="1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30" name="Freeform 694"/>
              <p:cNvSpPr>
                <a:spLocks noChangeAspect="1"/>
              </p:cNvSpPr>
              <p:nvPr userDrawn="1"/>
            </p:nvSpPr>
            <p:spPr bwMode="gray">
              <a:xfrm>
                <a:off x="398" y="4210"/>
                <a:ext cx="6" cy="16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0" y="40"/>
                  </a:cxn>
                  <a:cxn ang="0">
                    <a:pos x="15" y="0"/>
                  </a:cxn>
                </a:cxnLst>
                <a:rect l="0" t="0" r="r" b="b"/>
                <a:pathLst>
                  <a:path w="15" h="40">
                    <a:moveTo>
                      <a:pt x="10" y="15"/>
                    </a:moveTo>
                    <a:lnTo>
                      <a:pt x="0" y="40"/>
                    </a:lnTo>
                    <a:lnTo>
                      <a:pt x="15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31" name="Freeform 695"/>
              <p:cNvSpPr>
                <a:spLocks noChangeAspect="1"/>
              </p:cNvSpPr>
              <p:nvPr userDrawn="1"/>
            </p:nvSpPr>
            <p:spPr bwMode="gray">
              <a:xfrm>
                <a:off x="394" y="4202"/>
                <a:ext cx="29" cy="21"/>
              </a:xfrm>
              <a:custGeom>
                <a:avLst/>
                <a:gdLst/>
                <a:ahLst/>
                <a:cxnLst>
                  <a:cxn ang="0">
                    <a:pos x="25" y="20"/>
                  </a:cxn>
                  <a:cxn ang="0">
                    <a:pos x="30" y="0"/>
                  </a:cxn>
                  <a:cxn ang="0">
                    <a:pos x="10" y="60"/>
                  </a:cxn>
                  <a:cxn ang="0">
                    <a:pos x="65" y="20"/>
                  </a:cxn>
                  <a:cxn ang="0">
                    <a:pos x="0" y="20"/>
                  </a:cxn>
                  <a:cxn ang="0">
                    <a:pos x="20" y="35"/>
                  </a:cxn>
                  <a:cxn ang="0">
                    <a:pos x="25" y="20"/>
                  </a:cxn>
                </a:cxnLst>
                <a:rect l="0" t="0" r="r" b="b"/>
                <a:pathLst>
                  <a:path w="65" h="60">
                    <a:moveTo>
                      <a:pt x="25" y="20"/>
                    </a:moveTo>
                    <a:lnTo>
                      <a:pt x="30" y="0"/>
                    </a:lnTo>
                    <a:lnTo>
                      <a:pt x="10" y="60"/>
                    </a:lnTo>
                    <a:lnTo>
                      <a:pt x="65" y="20"/>
                    </a:lnTo>
                    <a:lnTo>
                      <a:pt x="0" y="20"/>
                    </a:lnTo>
                    <a:lnTo>
                      <a:pt x="20" y="35"/>
                    </a:lnTo>
                    <a:lnTo>
                      <a:pt x="25" y="2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32" name="Freeform 696"/>
              <p:cNvSpPr>
                <a:spLocks noChangeAspect="1"/>
              </p:cNvSpPr>
              <p:nvPr userDrawn="1"/>
            </p:nvSpPr>
            <p:spPr bwMode="gray">
              <a:xfrm>
                <a:off x="394" y="4202"/>
                <a:ext cx="29" cy="21"/>
              </a:xfrm>
              <a:custGeom>
                <a:avLst/>
                <a:gdLst/>
                <a:ahLst/>
                <a:cxnLst>
                  <a:cxn ang="0">
                    <a:pos x="25" y="20"/>
                  </a:cxn>
                  <a:cxn ang="0">
                    <a:pos x="30" y="0"/>
                  </a:cxn>
                  <a:cxn ang="0">
                    <a:pos x="10" y="60"/>
                  </a:cxn>
                  <a:cxn ang="0">
                    <a:pos x="65" y="20"/>
                  </a:cxn>
                  <a:cxn ang="0">
                    <a:pos x="0" y="20"/>
                  </a:cxn>
                  <a:cxn ang="0">
                    <a:pos x="20" y="35"/>
                  </a:cxn>
                </a:cxnLst>
                <a:rect l="0" t="0" r="r" b="b"/>
                <a:pathLst>
                  <a:path w="65" h="60">
                    <a:moveTo>
                      <a:pt x="25" y="20"/>
                    </a:moveTo>
                    <a:lnTo>
                      <a:pt x="30" y="0"/>
                    </a:lnTo>
                    <a:lnTo>
                      <a:pt x="10" y="60"/>
                    </a:lnTo>
                    <a:lnTo>
                      <a:pt x="65" y="20"/>
                    </a:lnTo>
                    <a:lnTo>
                      <a:pt x="0" y="20"/>
                    </a:lnTo>
                    <a:lnTo>
                      <a:pt x="20" y="35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33" name="Freeform 697"/>
              <p:cNvSpPr>
                <a:spLocks noChangeAspect="1"/>
              </p:cNvSpPr>
              <p:nvPr userDrawn="1"/>
            </p:nvSpPr>
            <p:spPr bwMode="gray">
              <a:xfrm>
                <a:off x="402" y="4202"/>
                <a:ext cx="1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0"/>
                  </a:cxn>
                  <a:cxn ang="0">
                    <a:pos x="25" y="35"/>
                  </a:cxn>
                  <a:cxn ang="0">
                    <a:pos x="30" y="60"/>
                  </a:cxn>
                  <a:cxn ang="0">
                    <a:pos x="10" y="45"/>
                  </a:cxn>
                  <a:cxn ang="0">
                    <a:pos x="0" y="35"/>
                  </a:cxn>
                  <a:cxn ang="0">
                    <a:pos x="10" y="0"/>
                  </a:cxn>
                </a:cxnLst>
                <a:rect l="0" t="0" r="r" b="b"/>
                <a:pathLst>
                  <a:path w="30" h="60">
                    <a:moveTo>
                      <a:pt x="10" y="0"/>
                    </a:moveTo>
                    <a:lnTo>
                      <a:pt x="20" y="20"/>
                    </a:lnTo>
                    <a:lnTo>
                      <a:pt x="25" y="35"/>
                    </a:lnTo>
                    <a:lnTo>
                      <a:pt x="30" y="60"/>
                    </a:lnTo>
                    <a:lnTo>
                      <a:pt x="10" y="45"/>
                    </a:lnTo>
                    <a:lnTo>
                      <a:pt x="0" y="35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34" name="Freeform 698"/>
              <p:cNvSpPr>
                <a:spLocks noChangeAspect="1"/>
              </p:cNvSpPr>
              <p:nvPr userDrawn="1"/>
            </p:nvSpPr>
            <p:spPr bwMode="gray">
              <a:xfrm>
                <a:off x="402" y="4202"/>
                <a:ext cx="11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0"/>
                  </a:cxn>
                  <a:cxn ang="0">
                    <a:pos x="25" y="35"/>
                  </a:cxn>
                  <a:cxn ang="0">
                    <a:pos x="30" y="60"/>
                  </a:cxn>
                  <a:cxn ang="0">
                    <a:pos x="10" y="45"/>
                  </a:cxn>
                  <a:cxn ang="0">
                    <a:pos x="0" y="35"/>
                  </a:cxn>
                </a:cxnLst>
                <a:rect l="0" t="0" r="r" b="b"/>
                <a:pathLst>
                  <a:path w="30" h="60">
                    <a:moveTo>
                      <a:pt x="10" y="0"/>
                    </a:moveTo>
                    <a:lnTo>
                      <a:pt x="20" y="20"/>
                    </a:lnTo>
                    <a:lnTo>
                      <a:pt x="25" y="35"/>
                    </a:lnTo>
                    <a:lnTo>
                      <a:pt x="30" y="60"/>
                    </a:lnTo>
                    <a:lnTo>
                      <a:pt x="10" y="45"/>
                    </a:lnTo>
                    <a:lnTo>
                      <a:pt x="0" y="35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36" name="Freeform 699"/>
              <p:cNvSpPr>
                <a:spLocks noChangeAspect="1"/>
              </p:cNvSpPr>
              <p:nvPr userDrawn="1"/>
            </p:nvSpPr>
            <p:spPr bwMode="gray">
              <a:xfrm>
                <a:off x="394" y="4210"/>
                <a:ext cx="10" cy="6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0" y="0"/>
                  </a:cxn>
                  <a:cxn ang="0">
                    <a:pos x="20" y="15"/>
                  </a:cxn>
                </a:cxnLst>
                <a:rect l="0" t="0" r="r" b="b"/>
                <a:pathLst>
                  <a:path w="20" h="15">
                    <a:moveTo>
                      <a:pt x="20" y="15"/>
                    </a:moveTo>
                    <a:lnTo>
                      <a:pt x="0" y="0"/>
                    </a:lnTo>
                    <a:lnTo>
                      <a:pt x="2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37" name="Line 700"/>
              <p:cNvSpPr>
                <a:spLocks noChangeAspect="1" noChangeShapeType="1"/>
              </p:cNvSpPr>
              <p:nvPr userDrawn="1"/>
            </p:nvSpPr>
            <p:spPr bwMode="gray">
              <a:xfrm flipH="1" flipV="1">
                <a:off x="394" y="4210"/>
                <a:ext cx="10" cy="6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38" name="Freeform 701"/>
              <p:cNvSpPr>
                <a:spLocks noChangeAspect="1"/>
              </p:cNvSpPr>
              <p:nvPr userDrawn="1"/>
            </p:nvSpPr>
            <p:spPr bwMode="gray">
              <a:xfrm>
                <a:off x="364" y="4180"/>
                <a:ext cx="4" cy="16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35"/>
                  </a:cxn>
                  <a:cxn ang="0">
                    <a:pos x="10" y="0"/>
                  </a:cxn>
                  <a:cxn ang="0">
                    <a:pos x="5" y="15"/>
                  </a:cxn>
                </a:cxnLst>
                <a:rect l="0" t="0" r="r" b="b"/>
                <a:pathLst>
                  <a:path w="10" h="35">
                    <a:moveTo>
                      <a:pt x="5" y="15"/>
                    </a:moveTo>
                    <a:lnTo>
                      <a:pt x="0" y="35"/>
                    </a:lnTo>
                    <a:lnTo>
                      <a:pt x="10" y="0"/>
                    </a:lnTo>
                    <a:lnTo>
                      <a:pt x="5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40" name="Freeform 702"/>
              <p:cNvSpPr>
                <a:spLocks noChangeAspect="1"/>
              </p:cNvSpPr>
              <p:nvPr userDrawn="1"/>
            </p:nvSpPr>
            <p:spPr bwMode="gray">
              <a:xfrm>
                <a:off x="364" y="4180"/>
                <a:ext cx="4" cy="16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35"/>
                  </a:cxn>
                  <a:cxn ang="0">
                    <a:pos x="10" y="0"/>
                  </a:cxn>
                </a:cxnLst>
                <a:rect l="0" t="0" r="r" b="b"/>
                <a:pathLst>
                  <a:path w="10" h="35">
                    <a:moveTo>
                      <a:pt x="5" y="15"/>
                    </a:moveTo>
                    <a:lnTo>
                      <a:pt x="0" y="35"/>
                    </a:lnTo>
                    <a:lnTo>
                      <a:pt x="10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41" name="Freeform 703"/>
              <p:cNvSpPr>
                <a:spLocks noChangeAspect="1"/>
              </p:cNvSpPr>
              <p:nvPr userDrawn="1"/>
            </p:nvSpPr>
            <p:spPr bwMode="gray">
              <a:xfrm>
                <a:off x="358" y="4170"/>
                <a:ext cx="28" cy="26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5" y="0"/>
                  </a:cxn>
                  <a:cxn ang="0">
                    <a:pos x="15" y="60"/>
                  </a:cxn>
                  <a:cxn ang="0">
                    <a:pos x="70" y="25"/>
                  </a:cxn>
                  <a:cxn ang="0">
                    <a:pos x="0" y="25"/>
                  </a:cxn>
                  <a:cxn ang="0">
                    <a:pos x="25" y="40"/>
                  </a:cxn>
                  <a:cxn ang="0">
                    <a:pos x="25" y="25"/>
                  </a:cxn>
                </a:cxnLst>
                <a:rect l="0" t="0" r="r" b="b"/>
                <a:pathLst>
                  <a:path w="70" h="60">
                    <a:moveTo>
                      <a:pt x="25" y="25"/>
                    </a:moveTo>
                    <a:lnTo>
                      <a:pt x="35" y="0"/>
                    </a:lnTo>
                    <a:lnTo>
                      <a:pt x="15" y="60"/>
                    </a:lnTo>
                    <a:lnTo>
                      <a:pt x="70" y="25"/>
                    </a:lnTo>
                    <a:lnTo>
                      <a:pt x="0" y="25"/>
                    </a:lnTo>
                    <a:lnTo>
                      <a:pt x="25" y="40"/>
                    </a:lnTo>
                    <a:lnTo>
                      <a:pt x="25" y="2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42" name="Freeform 704"/>
              <p:cNvSpPr>
                <a:spLocks noChangeAspect="1"/>
              </p:cNvSpPr>
              <p:nvPr userDrawn="1"/>
            </p:nvSpPr>
            <p:spPr bwMode="gray">
              <a:xfrm>
                <a:off x="358" y="4170"/>
                <a:ext cx="28" cy="26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5" y="0"/>
                  </a:cxn>
                  <a:cxn ang="0">
                    <a:pos x="15" y="60"/>
                  </a:cxn>
                  <a:cxn ang="0">
                    <a:pos x="70" y="25"/>
                  </a:cxn>
                  <a:cxn ang="0">
                    <a:pos x="0" y="25"/>
                  </a:cxn>
                  <a:cxn ang="0">
                    <a:pos x="25" y="40"/>
                  </a:cxn>
                </a:cxnLst>
                <a:rect l="0" t="0" r="r" b="b"/>
                <a:pathLst>
                  <a:path w="70" h="60">
                    <a:moveTo>
                      <a:pt x="25" y="25"/>
                    </a:moveTo>
                    <a:lnTo>
                      <a:pt x="35" y="0"/>
                    </a:lnTo>
                    <a:lnTo>
                      <a:pt x="15" y="60"/>
                    </a:lnTo>
                    <a:lnTo>
                      <a:pt x="70" y="25"/>
                    </a:lnTo>
                    <a:lnTo>
                      <a:pt x="0" y="25"/>
                    </a:lnTo>
                    <a:lnTo>
                      <a:pt x="25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43" name="Freeform 705"/>
              <p:cNvSpPr>
                <a:spLocks noChangeAspect="1"/>
              </p:cNvSpPr>
              <p:nvPr userDrawn="1"/>
            </p:nvSpPr>
            <p:spPr bwMode="gray">
              <a:xfrm>
                <a:off x="366" y="4170"/>
                <a:ext cx="14" cy="26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5" y="25"/>
                  </a:cxn>
                  <a:cxn ang="0">
                    <a:pos x="30" y="40"/>
                  </a:cxn>
                  <a:cxn ang="0">
                    <a:pos x="35" y="60"/>
                  </a:cxn>
                  <a:cxn ang="0">
                    <a:pos x="15" y="45"/>
                  </a:cxn>
                  <a:cxn ang="0">
                    <a:pos x="0" y="40"/>
                  </a:cxn>
                  <a:cxn ang="0">
                    <a:pos x="15" y="0"/>
                  </a:cxn>
                </a:cxnLst>
                <a:rect l="0" t="0" r="r" b="b"/>
                <a:pathLst>
                  <a:path w="35" h="60">
                    <a:moveTo>
                      <a:pt x="15" y="0"/>
                    </a:moveTo>
                    <a:lnTo>
                      <a:pt x="25" y="25"/>
                    </a:lnTo>
                    <a:lnTo>
                      <a:pt x="30" y="40"/>
                    </a:lnTo>
                    <a:lnTo>
                      <a:pt x="35" y="60"/>
                    </a:lnTo>
                    <a:lnTo>
                      <a:pt x="15" y="45"/>
                    </a:lnTo>
                    <a:lnTo>
                      <a:pt x="0" y="4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44" name="Freeform 706"/>
              <p:cNvSpPr>
                <a:spLocks noChangeAspect="1"/>
              </p:cNvSpPr>
              <p:nvPr userDrawn="1"/>
            </p:nvSpPr>
            <p:spPr bwMode="gray">
              <a:xfrm>
                <a:off x="366" y="4170"/>
                <a:ext cx="14" cy="26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5" y="25"/>
                  </a:cxn>
                  <a:cxn ang="0">
                    <a:pos x="30" y="40"/>
                  </a:cxn>
                  <a:cxn ang="0">
                    <a:pos x="35" y="60"/>
                  </a:cxn>
                  <a:cxn ang="0">
                    <a:pos x="15" y="45"/>
                  </a:cxn>
                  <a:cxn ang="0">
                    <a:pos x="0" y="40"/>
                  </a:cxn>
                </a:cxnLst>
                <a:rect l="0" t="0" r="r" b="b"/>
                <a:pathLst>
                  <a:path w="35" h="60">
                    <a:moveTo>
                      <a:pt x="15" y="0"/>
                    </a:moveTo>
                    <a:lnTo>
                      <a:pt x="25" y="25"/>
                    </a:lnTo>
                    <a:lnTo>
                      <a:pt x="30" y="40"/>
                    </a:lnTo>
                    <a:lnTo>
                      <a:pt x="35" y="60"/>
                    </a:lnTo>
                    <a:lnTo>
                      <a:pt x="15" y="45"/>
                    </a:lnTo>
                    <a:lnTo>
                      <a:pt x="0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45" name="Freeform 707"/>
              <p:cNvSpPr>
                <a:spLocks noChangeAspect="1"/>
              </p:cNvSpPr>
              <p:nvPr userDrawn="1"/>
            </p:nvSpPr>
            <p:spPr bwMode="gray">
              <a:xfrm>
                <a:off x="358" y="4180"/>
                <a:ext cx="8" cy="7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0" y="0"/>
                  </a:cxn>
                  <a:cxn ang="0">
                    <a:pos x="20" y="15"/>
                  </a:cxn>
                </a:cxnLst>
                <a:rect l="0" t="0" r="r" b="b"/>
                <a:pathLst>
                  <a:path w="20" h="15">
                    <a:moveTo>
                      <a:pt x="20" y="15"/>
                    </a:moveTo>
                    <a:lnTo>
                      <a:pt x="0" y="0"/>
                    </a:lnTo>
                    <a:lnTo>
                      <a:pt x="2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46" name="Line 708"/>
              <p:cNvSpPr>
                <a:spLocks noChangeAspect="1" noChangeShapeType="1"/>
              </p:cNvSpPr>
              <p:nvPr userDrawn="1"/>
            </p:nvSpPr>
            <p:spPr bwMode="gray">
              <a:xfrm flipH="1" flipV="1">
                <a:off x="358" y="4180"/>
                <a:ext cx="8" cy="7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47" name="Freeform 709"/>
              <p:cNvSpPr>
                <a:spLocks noChangeAspect="1"/>
              </p:cNvSpPr>
              <p:nvPr userDrawn="1"/>
            </p:nvSpPr>
            <p:spPr bwMode="gray">
              <a:xfrm>
                <a:off x="442" y="4220"/>
                <a:ext cx="2" cy="16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40"/>
                  </a:cxn>
                  <a:cxn ang="0">
                    <a:pos x="10" y="0"/>
                  </a:cxn>
                  <a:cxn ang="0">
                    <a:pos x="5" y="15"/>
                  </a:cxn>
                </a:cxnLst>
                <a:rect l="0" t="0" r="r" b="b"/>
                <a:pathLst>
                  <a:path w="10" h="40">
                    <a:moveTo>
                      <a:pt x="5" y="15"/>
                    </a:moveTo>
                    <a:lnTo>
                      <a:pt x="0" y="40"/>
                    </a:lnTo>
                    <a:lnTo>
                      <a:pt x="10" y="0"/>
                    </a:lnTo>
                    <a:lnTo>
                      <a:pt x="5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48" name="Freeform 710"/>
              <p:cNvSpPr>
                <a:spLocks noChangeAspect="1"/>
              </p:cNvSpPr>
              <p:nvPr userDrawn="1"/>
            </p:nvSpPr>
            <p:spPr bwMode="gray">
              <a:xfrm>
                <a:off x="442" y="4220"/>
                <a:ext cx="2" cy="16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40"/>
                  </a:cxn>
                  <a:cxn ang="0">
                    <a:pos x="10" y="0"/>
                  </a:cxn>
                </a:cxnLst>
                <a:rect l="0" t="0" r="r" b="b"/>
                <a:pathLst>
                  <a:path w="10" h="40">
                    <a:moveTo>
                      <a:pt x="5" y="15"/>
                    </a:moveTo>
                    <a:lnTo>
                      <a:pt x="0" y="40"/>
                    </a:lnTo>
                    <a:lnTo>
                      <a:pt x="10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49" name="Freeform 711"/>
              <p:cNvSpPr>
                <a:spLocks noChangeAspect="1"/>
              </p:cNvSpPr>
              <p:nvPr userDrawn="1"/>
            </p:nvSpPr>
            <p:spPr bwMode="gray">
              <a:xfrm>
                <a:off x="436" y="4212"/>
                <a:ext cx="30" cy="21"/>
              </a:xfrm>
              <a:custGeom>
                <a:avLst/>
                <a:gdLst/>
                <a:ahLst/>
                <a:cxnLst>
                  <a:cxn ang="0">
                    <a:pos x="25" y="20"/>
                  </a:cxn>
                  <a:cxn ang="0">
                    <a:pos x="35" y="0"/>
                  </a:cxn>
                  <a:cxn ang="0">
                    <a:pos x="15" y="60"/>
                  </a:cxn>
                  <a:cxn ang="0">
                    <a:pos x="70" y="20"/>
                  </a:cxn>
                  <a:cxn ang="0">
                    <a:pos x="0" y="20"/>
                  </a:cxn>
                  <a:cxn ang="0">
                    <a:pos x="25" y="35"/>
                  </a:cxn>
                  <a:cxn ang="0">
                    <a:pos x="25" y="20"/>
                  </a:cxn>
                </a:cxnLst>
                <a:rect l="0" t="0" r="r" b="b"/>
                <a:pathLst>
                  <a:path w="70" h="60">
                    <a:moveTo>
                      <a:pt x="25" y="20"/>
                    </a:moveTo>
                    <a:lnTo>
                      <a:pt x="35" y="0"/>
                    </a:lnTo>
                    <a:lnTo>
                      <a:pt x="15" y="60"/>
                    </a:lnTo>
                    <a:lnTo>
                      <a:pt x="70" y="20"/>
                    </a:lnTo>
                    <a:lnTo>
                      <a:pt x="0" y="20"/>
                    </a:lnTo>
                    <a:lnTo>
                      <a:pt x="25" y="35"/>
                    </a:lnTo>
                    <a:lnTo>
                      <a:pt x="25" y="2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50" name="Freeform 712"/>
              <p:cNvSpPr>
                <a:spLocks noChangeAspect="1"/>
              </p:cNvSpPr>
              <p:nvPr userDrawn="1"/>
            </p:nvSpPr>
            <p:spPr bwMode="gray">
              <a:xfrm>
                <a:off x="436" y="4212"/>
                <a:ext cx="30" cy="21"/>
              </a:xfrm>
              <a:custGeom>
                <a:avLst/>
                <a:gdLst/>
                <a:ahLst/>
                <a:cxnLst>
                  <a:cxn ang="0">
                    <a:pos x="25" y="20"/>
                  </a:cxn>
                  <a:cxn ang="0">
                    <a:pos x="35" y="0"/>
                  </a:cxn>
                  <a:cxn ang="0">
                    <a:pos x="15" y="60"/>
                  </a:cxn>
                  <a:cxn ang="0">
                    <a:pos x="70" y="20"/>
                  </a:cxn>
                  <a:cxn ang="0">
                    <a:pos x="0" y="20"/>
                  </a:cxn>
                  <a:cxn ang="0">
                    <a:pos x="25" y="35"/>
                  </a:cxn>
                </a:cxnLst>
                <a:rect l="0" t="0" r="r" b="b"/>
                <a:pathLst>
                  <a:path w="70" h="60">
                    <a:moveTo>
                      <a:pt x="25" y="20"/>
                    </a:moveTo>
                    <a:lnTo>
                      <a:pt x="35" y="0"/>
                    </a:lnTo>
                    <a:lnTo>
                      <a:pt x="15" y="60"/>
                    </a:lnTo>
                    <a:lnTo>
                      <a:pt x="70" y="20"/>
                    </a:lnTo>
                    <a:lnTo>
                      <a:pt x="0" y="20"/>
                    </a:lnTo>
                    <a:lnTo>
                      <a:pt x="25" y="35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51" name="Freeform 713"/>
              <p:cNvSpPr>
                <a:spLocks noChangeAspect="1"/>
              </p:cNvSpPr>
              <p:nvPr userDrawn="1"/>
            </p:nvSpPr>
            <p:spPr bwMode="gray">
              <a:xfrm>
                <a:off x="444" y="4212"/>
                <a:ext cx="11" cy="21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5" y="20"/>
                  </a:cxn>
                  <a:cxn ang="0">
                    <a:pos x="30" y="35"/>
                  </a:cxn>
                  <a:cxn ang="0">
                    <a:pos x="35" y="60"/>
                  </a:cxn>
                  <a:cxn ang="0">
                    <a:pos x="15" y="45"/>
                  </a:cxn>
                  <a:cxn ang="0">
                    <a:pos x="0" y="35"/>
                  </a:cxn>
                  <a:cxn ang="0">
                    <a:pos x="15" y="0"/>
                  </a:cxn>
                </a:cxnLst>
                <a:rect l="0" t="0" r="r" b="b"/>
                <a:pathLst>
                  <a:path w="35" h="60">
                    <a:moveTo>
                      <a:pt x="15" y="0"/>
                    </a:moveTo>
                    <a:lnTo>
                      <a:pt x="25" y="20"/>
                    </a:lnTo>
                    <a:lnTo>
                      <a:pt x="30" y="35"/>
                    </a:lnTo>
                    <a:lnTo>
                      <a:pt x="35" y="60"/>
                    </a:lnTo>
                    <a:lnTo>
                      <a:pt x="15" y="45"/>
                    </a:lnTo>
                    <a:lnTo>
                      <a:pt x="0" y="3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52" name="Freeform 714"/>
              <p:cNvSpPr>
                <a:spLocks noChangeAspect="1"/>
              </p:cNvSpPr>
              <p:nvPr userDrawn="1"/>
            </p:nvSpPr>
            <p:spPr bwMode="gray">
              <a:xfrm>
                <a:off x="444" y="4212"/>
                <a:ext cx="11" cy="21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5" y="20"/>
                  </a:cxn>
                  <a:cxn ang="0">
                    <a:pos x="30" y="35"/>
                  </a:cxn>
                  <a:cxn ang="0">
                    <a:pos x="35" y="60"/>
                  </a:cxn>
                  <a:cxn ang="0">
                    <a:pos x="15" y="45"/>
                  </a:cxn>
                  <a:cxn ang="0">
                    <a:pos x="0" y="35"/>
                  </a:cxn>
                </a:cxnLst>
                <a:rect l="0" t="0" r="r" b="b"/>
                <a:pathLst>
                  <a:path w="35" h="60">
                    <a:moveTo>
                      <a:pt x="15" y="0"/>
                    </a:moveTo>
                    <a:lnTo>
                      <a:pt x="25" y="20"/>
                    </a:lnTo>
                    <a:lnTo>
                      <a:pt x="30" y="35"/>
                    </a:lnTo>
                    <a:lnTo>
                      <a:pt x="35" y="60"/>
                    </a:lnTo>
                    <a:lnTo>
                      <a:pt x="15" y="45"/>
                    </a:lnTo>
                    <a:lnTo>
                      <a:pt x="0" y="35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53" name="Freeform 715"/>
              <p:cNvSpPr>
                <a:spLocks noChangeAspect="1"/>
              </p:cNvSpPr>
              <p:nvPr userDrawn="1"/>
            </p:nvSpPr>
            <p:spPr bwMode="gray">
              <a:xfrm>
                <a:off x="436" y="4220"/>
                <a:ext cx="9" cy="6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0" y="0"/>
                  </a:cxn>
                  <a:cxn ang="0">
                    <a:pos x="20" y="15"/>
                  </a:cxn>
                </a:cxnLst>
                <a:rect l="0" t="0" r="r" b="b"/>
                <a:pathLst>
                  <a:path w="20" h="15">
                    <a:moveTo>
                      <a:pt x="20" y="15"/>
                    </a:moveTo>
                    <a:lnTo>
                      <a:pt x="0" y="0"/>
                    </a:lnTo>
                    <a:lnTo>
                      <a:pt x="2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54" name="Line 716"/>
              <p:cNvSpPr>
                <a:spLocks noChangeAspect="1" noChangeShapeType="1"/>
              </p:cNvSpPr>
              <p:nvPr userDrawn="1"/>
            </p:nvSpPr>
            <p:spPr bwMode="gray">
              <a:xfrm flipH="1" flipV="1">
                <a:off x="436" y="4220"/>
                <a:ext cx="9" cy="6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55" name="Freeform 717"/>
              <p:cNvSpPr>
                <a:spLocks noChangeAspect="1"/>
              </p:cNvSpPr>
              <p:nvPr userDrawn="1"/>
            </p:nvSpPr>
            <p:spPr bwMode="gray">
              <a:xfrm>
                <a:off x="354" y="4134"/>
                <a:ext cx="4" cy="15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35"/>
                  </a:cxn>
                  <a:cxn ang="0">
                    <a:pos x="10" y="0"/>
                  </a:cxn>
                  <a:cxn ang="0">
                    <a:pos x="5" y="15"/>
                  </a:cxn>
                </a:cxnLst>
                <a:rect l="0" t="0" r="r" b="b"/>
                <a:pathLst>
                  <a:path w="10" h="35">
                    <a:moveTo>
                      <a:pt x="5" y="15"/>
                    </a:moveTo>
                    <a:lnTo>
                      <a:pt x="0" y="35"/>
                    </a:lnTo>
                    <a:lnTo>
                      <a:pt x="10" y="0"/>
                    </a:lnTo>
                    <a:lnTo>
                      <a:pt x="5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56" name="Freeform 718"/>
              <p:cNvSpPr>
                <a:spLocks noChangeAspect="1"/>
              </p:cNvSpPr>
              <p:nvPr userDrawn="1"/>
            </p:nvSpPr>
            <p:spPr bwMode="gray">
              <a:xfrm>
                <a:off x="354" y="4134"/>
                <a:ext cx="4" cy="15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35"/>
                  </a:cxn>
                  <a:cxn ang="0">
                    <a:pos x="10" y="0"/>
                  </a:cxn>
                </a:cxnLst>
                <a:rect l="0" t="0" r="r" b="b"/>
                <a:pathLst>
                  <a:path w="10" h="35">
                    <a:moveTo>
                      <a:pt x="5" y="15"/>
                    </a:moveTo>
                    <a:lnTo>
                      <a:pt x="0" y="35"/>
                    </a:lnTo>
                    <a:lnTo>
                      <a:pt x="10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57" name="Freeform 719"/>
              <p:cNvSpPr>
                <a:spLocks noChangeAspect="1"/>
              </p:cNvSpPr>
              <p:nvPr userDrawn="1"/>
            </p:nvSpPr>
            <p:spPr bwMode="gray">
              <a:xfrm>
                <a:off x="348" y="4124"/>
                <a:ext cx="23" cy="25"/>
              </a:xfrm>
              <a:custGeom>
                <a:avLst/>
                <a:gdLst/>
                <a:ahLst/>
                <a:cxnLst>
                  <a:cxn ang="0">
                    <a:pos x="24" y="25"/>
                  </a:cxn>
                  <a:cxn ang="0">
                    <a:pos x="34" y="0"/>
                  </a:cxn>
                  <a:cxn ang="0">
                    <a:pos x="14" y="60"/>
                  </a:cxn>
                  <a:cxn ang="0">
                    <a:pos x="64" y="25"/>
                  </a:cxn>
                  <a:cxn ang="0">
                    <a:pos x="0" y="25"/>
                  </a:cxn>
                  <a:cxn ang="0">
                    <a:pos x="19" y="40"/>
                  </a:cxn>
                  <a:cxn ang="0">
                    <a:pos x="24" y="25"/>
                  </a:cxn>
                </a:cxnLst>
                <a:rect l="0" t="0" r="r" b="b"/>
                <a:pathLst>
                  <a:path w="64" h="60">
                    <a:moveTo>
                      <a:pt x="24" y="25"/>
                    </a:moveTo>
                    <a:lnTo>
                      <a:pt x="34" y="0"/>
                    </a:lnTo>
                    <a:lnTo>
                      <a:pt x="14" y="60"/>
                    </a:lnTo>
                    <a:lnTo>
                      <a:pt x="64" y="25"/>
                    </a:lnTo>
                    <a:lnTo>
                      <a:pt x="0" y="25"/>
                    </a:lnTo>
                    <a:lnTo>
                      <a:pt x="19" y="40"/>
                    </a:lnTo>
                    <a:lnTo>
                      <a:pt x="24" y="2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58" name="Freeform 720"/>
              <p:cNvSpPr>
                <a:spLocks noChangeAspect="1"/>
              </p:cNvSpPr>
              <p:nvPr userDrawn="1"/>
            </p:nvSpPr>
            <p:spPr bwMode="gray">
              <a:xfrm>
                <a:off x="348" y="4124"/>
                <a:ext cx="23" cy="25"/>
              </a:xfrm>
              <a:custGeom>
                <a:avLst/>
                <a:gdLst/>
                <a:ahLst/>
                <a:cxnLst>
                  <a:cxn ang="0">
                    <a:pos x="24" y="25"/>
                  </a:cxn>
                  <a:cxn ang="0">
                    <a:pos x="34" y="0"/>
                  </a:cxn>
                  <a:cxn ang="0">
                    <a:pos x="14" y="60"/>
                  </a:cxn>
                  <a:cxn ang="0">
                    <a:pos x="64" y="25"/>
                  </a:cxn>
                  <a:cxn ang="0">
                    <a:pos x="0" y="25"/>
                  </a:cxn>
                  <a:cxn ang="0">
                    <a:pos x="19" y="40"/>
                  </a:cxn>
                </a:cxnLst>
                <a:rect l="0" t="0" r="r" b="b"/>
                <a:pathLst>
                  <a:path w="64" h="60">
                    <a:moveTo>
                      <a:pt x="24" y="25"/>
                    </a:moveTo>
                    <a:lnTo>
                      <a:pt x="34" y="0"/>
                    </a:lnTo>
                    <a:lnTo>
                      <a:pt x="14" y="60"/>
                    </a:lnTo>
                    <a:lnTo>
                      <a:pt x="64" y="25"/>
                    </a:lnTo>
                    <a:lnTo>
                      <a:pt x="0" y="25"/>
                    </a:lnTo>
                    <a:lnTo>
                      <a:pt x="19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59" name="Freeform 721"/>
              <p:cNvSpPr>
                <a:spLocks noChangeAspect="1"/>
              </p:cNvSpPr>
              <p:nvPr userDrawn="1"/>
            </p:nvSpPr>
            <p:spPr bwMode="gray">
              <a:xfrm>
                <a:off x="356" y="4124"/>
                <a:ext cx="14" cy="2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0" y="25"/>
                  </a:cxn>
                  <a:cxn ang="0">
                    <a:pos x="25" y="40"/>
                  </a:cxn>
                  <a:cxn ang="0">
                    <a:pos x="35" y="60"/>
                  </a:cxn>
                  <a:cxn ang="0">
                    <a:pos x="15" y="45"/>
                  </a:cxn>
                  <a:cxn ang="0">
                    <a:pos x="0" y="40"/>
                  </a:cxn>
                  <a:cxn ang="0">
                    <a:pos x="15" y="0"/>
                  </a:cxn>
                </a:cxnLst>
                <a:rect l="0" t="0" r="r" b="b"/>
                <a:pathLst>
                  <a:path w="35" h="60">
                    <a:moveTo>
                      <a:pt x="15" y="0"/>
                    </a:moveTo>
                    <a:lnTo>
                      <a:pt x="20" y="25"/>
                    </a:lnTo>
                    <a:lnTo>
                      <a:pt x="25" y="40"/>
                    </a:lnTo>
                    <a:lnTo>
                      <a:pt x="35" y="60"/>
                    </a:lnTo>
                    <a:lnTo>
                      <a:pt x="15" y="45"/>
                    </a:lnTo>
                    <a:lnTo>
                      <a:pt x="0" y="4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60" name="Freeform 722"/>
              <p:cNvSpPr>
                <a:spLocks noChangeAspect="1"/>
              </p:cNvSpPr>
              <p:nvPr userDrawn="1"/>
            </p:nvSpPr>
            <p:spPr bwMode="gray">
              <a:xfrm>
                <a:off x="356" y="4124"/>
                <a:ext cx="14" cy="2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0" y="25"/>
                  </a:cxn>
                  <a:cxn ang="0">
                    <a:pos x="25" y="40"/>
                  </a:cxn>
                  <a:cxn ang="0">
                    <a:pos x="35" y="60"/>
                  </a:cxn>
                  <a:cxn ang="0">
                    <a:pos x="15" y="45"/>
                  </a:cxn>
                  <a:cxn ang="0">
                    <a:pos x="0" y="40"/>
                  </a:cxn>
                </a:cxnLst>
                <a:rect l="0" t="0" r="r" b="b"/>
                <a:pathLst>
                  <a:path w="35" h="60">
                    <a:moveTo>
                      <a:pt x="15" y="0"/>
                    </a:moveTo>
                    <a:lnTo>
                      <a:pt x="20" y="25"/>
                    </a:lnTo>
                    <a:lnTo>
                      <a:pt x="25" y="40"/>
                    </a:lnTo>
                    <a:lnTo>
                      <a:pt x="35" y="60"/>
                    </a:lnTo>
                    <a:lnTo>
                      <a:pt x="15" y="45"/>
                    </a:lnTo>
                    <a:lnTo>
                      <a:pt x="0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61" name="Freeform 723"/>
              <p:cNvSpPr>
                <a:spLocks noChangeAspect="1"/>
              </p:cNvSpPr>
              <p:nvPr userDrawn="1"/>
            </p:nvSpPr>
            <p:spPr bwMode="gray">
              <a:xfrm>
                <a:off x="348" y="4134"/>
                <a:ext cx="8" cy="6"/>
              </a:xfrm>
              <a:custGeom>
                <a:avLst/>
                <a:gdLst/>
                <a:ahLst/>
                <a:cxnLst>
                  <a:cxn ang="0">
                    <a:pos x="19" y="15"/>
                  </a:cxn>
                  <a:cxn ang="0">
                    <a:pos x="0" y="0"/>
                  </a:cxn>
                  <a:cxn ang="0">
                    <a:pos x="19" y="15"/>
                  </a:cxn>
                </a:cxnLst>
                <a:rect l="0" t="0" r="r" b="b"/>
                <a:pathLst>
                  <a:path w="19" h="15">
                    <a:moveTo>
                      <a:pt x="19" y="15"/>
                    </a:moveTo>
                    <a:lnTo>
                      <a:pt x="0" y="0"/>
                    </a:lnTo>
                    <a:lnTo>
                      <a:pt x="19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62" name="Line 724"/>
              <p:cNvSpPr>
                <a:spLocks noChangeAspect="1" noChangeShapeType="1"/>
              </p:cNvSpPr>
              <p:nvPr userDrawn="1"/>
            </p:nvSpPr>
            <p:spPr bwMode="gray">
              <a:xfrm flipH="1" flipV="1">
                <a:off x="348" y="4134"/>
                <a:ext cx="8" cy="6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63" name="Freeform 725"/>
              <p:cNvSpPr>
                <a:spLocks noChangeAspect="1"/>
              </p:cNvSpPr>
              <p:nvPr userDrawn="1"/>
            </p:nvSpPr>
            <p:spPr bwMode="gray">
              <a:xfrm>
                <a:off x="396" y="4060"/>
                <a:ext cx="4" cy="13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35"/>
                  </a:cxn>
                  <a:cxn ang="0">
                    <a:pos x="10" y="0"/>
                  </a:cxn>
                  <a:cxn ang="0">
                    <a:pos x="5" y="15"/>
                  </a:cxn>
                </a:cxnLst>
                <a:rect l="0" t="0" r="r" b="b"/>
                <a:pathLst>
                  <a:path w="10" h="35">
                    <a:moveTo>
                      <a:pt x="5" y="15"/>
                    </a:moveTo>
                    <a:lnTo>
                      <a:pt x="0" y="35"/>
                    </a:lnTo>
                    <a:lnTo>
                      <a:pt x="10" y="0"/>
                    </a:lnTo>
                    <a:lnTo>
                      <a:pt x="5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64" name="Freeform 726"/>
              <p:cNvSpPr>
                <a:spLocks noChangeAspect="1"/>
              </p:cNvSpPr>
              <p:nvPr userDrawn="1"/>
            </p:nvSpPr>
            <p:spPr bwMode="gray">
              <a:xfrm>
                <a:off x="396" y="4060"/>
                <a:ext cx="4" cy="13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35"/>
                  </a:cxn>
                  <a:cxn ang="0">
                    <a:pos x="10" y="0"/>
                  </a:cxn>
                </a:cxnLst>
                <a:rect l="0" t="0" r="r" b="b"/>
                <a:pathLst>
                  <a:path w="10" h="35">
                    <a:moveTo>
                      <a:pt x="5" y="15"/>
                    </a:moveTo>
                    <a:lnTo>
                      <a:pt x="0" y="35"/>
                    </a:lnTo>
                    <a:lnTo>
                      <a:pt x="10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65" name="Freeform 727"/>
              <p:cNvSpPr>
                <a:spLocks noChangeAspect="1"/>
              </p:cNvSpPr>
              <p:nvPr userDrawn="1"/>
            </p:nvSpPr>
            <p:spPr bwMode="gray">
              <a:xfrm>
                <a:off x="390" y="4052"/>
                <a:ext cx="28" cy="21"/>
              </a:xfrm>
              <a:custGeom>
                <a:avLst/>
                <a:gdLst/>
                <a:ahLst/>
                <a:cxnLst>
                  <a:cxn ang="0">
                    <a:pos x="25" y="20"/>
                  </a:cxn>
                  <a:cxn ang="0">
                    <a:pos x="35" y="0"/>
                  </a:cxn>
                  <a:cxn ang="0">
                    <a:pos x="15" y="55"/>
                  </a:cxn>
                  <a:cxn ang="0">
                    <a:pos x="70" y="20"/>
                  </a:cxn>
                  <a:cxn ang="0">
                    <a:pos x="0" y="20"/>
                  </a:cxn>
                  <a:cxn ang="0">
                    <a:pos x="25" y="35"/>
                  </a:cxn>
                  <a:cxn ang="0">
                    <a:pos x="25" y="20"/>
                  </a:cxn>
                </a:cxnLst>
                <a:rect l="0" t="0" r="r" b="b"/>
                <a:pathLst>
                  <a:path w="70" h="55">
                    <a:moveTo>
                      <a:pt x="25" y="20"/>
                    </a:moveTo>
                    <a:lnTo>
                      <a:pt x="35" y="0"/>
                    </a:lnTo>
                    <a:lnTo>
                      <a:pt x="15" y="55"/>
                    </a:lnTo>
                    <a:lnTo>
                      <a:pt x="70" y="20"/>
                    </a:lnTo>
                    <a:lnTo>
                      <a:pt x="0" y="20"/>
                    </a:lnTo>
                    <a:lnTo>
                      <a:pt x="25" y="35"/>
                    </a:lnTo>
                    <a:lnTo>
                      <a:pt x="25" y="2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66" name="Freeform 728"/>
              <p:cNvSpPr>
                <a:spLocks noChangeAspect="1"/>
              </p:cNvSpPr>
              <p:nvPr userDrawn="1"/>
            </p:nvSpPr>
            <p:spPr bwMode="gray">
              <a:xfrm>
                <a:off x="390" y="4052"/>
                <a:ext cx="28" cy="21"/>
              </a:xfrm>
              <a:custGeom>
                <a:avLst/>
                <a:gdLst/>
                <a:ahLst/>
                <a:cxnLst>
                  <a:cxn ang="0">
                    <a:pos x="25" y="20"/>
                  </a:cxn>
                  <a:cxn ang="0">
                    <a:pos x="35" y="0"/>
                  </a:cxn>
                  <a:cxn ang="0">
                    <a:pos x="15" y="55"/>
                  </a:cxn>
                  <a:cxn ang="0">
                    <a:pos x="70" y="20"/>
                  </a:cxn>
                  <a:cxn ang="0">
                    <a:pos x="0" y="20"/>
                  </a:cxn>
                  <a:cxn ang="0">
                    <a:pos x="25" y="35"/>
                  </a:cxn>
                </a:cxnLst>
                <a:rect l="0" t="0" r="r" b="b"/>
                <a:pathLst>
                  <a:path w="70" h="55">
                    <a:moveTo>
                      <a:pt x="25" y="20"/>
                    </a:moveTo>
                    <a:lnTo>
                      <a:pt x="35" y="0"/>
                    </a:lnTo>
                    <a:lnTo>
                      <a:pt x="15" y="55"/>
                    </a:lnTo>
                    <a:lnTo>
                      <a:pt x="70" y="20"/>
                    </a:lnTo>
                    <a:lnTo>
                      <a:pt x="0" y="20"/>
                    </a:lnTo>
                    <a:lnTo>
                      <a:pt x="25" y="35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67" name="Freeform 729"/>
              <p:cNvSpPr>
                <a:spLocks noChangeAspect="1"/>
              </p:cNvSpPr>
              <p:nvPr userDrawn="1"/>
            </p:nvSpPr>
            <p:spPr bwMode="gray">
              <a:xfrm>
                <a:off x="398" y="4052"/>
                <a:ext cx="14" cy="21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5" y="20"/>
                  </a:cxn>
                  <a:cxn ang="0">
                    <a:pos x="30" y="35"/>
                  </a:cxn>
                  <a:cxn ang="0">
                    <a:pos x="35" y="55"/>
                  </a:cxn>
                  <a:cxn ang="0">
                    <a:pos x="15" y="45"/>
                  </a:cxn>
                  <a:cxn ang="0">
                    <a:pos x="0" y="35"/>
                  </a:cxn>
                  <a:cxn ang="0">
                    <a:pos x="15" y="0"/>
                  </a:cxn>
                </a:cxnLst>
                <a:rect l="0" t="0" r="r" b="b"/>
                <a:pathLst>
                  <a:path w="35" h="55">
                    <a:moveTo>
                      <a:pt x="15" y="0"/>
                    </a:moveTo>
                    <a:lnTo>
                      <a:pt x="25" y="20"/>
                    </a:lnTo>
                    <a:lnTo>
                      <a:pt x="30" y="35"/>
                    </a:lnTo>
                    <a:lnTo>
                      <a:pt x="35" y="55"/>
                    </a:lnTo>
                    <a:lnTo>
                      <a:pt x="15" y="45"/>
                    </a:lnTo>
                    <a:lnTo>
                      <a:pt x="0" y="35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68" name="Freeform 730"/>
              <p:cNvSpPr>
                <a:spLocks noChangeAspect="1"/>
              </p:cNvSpPr>
              <p:nvPr userDrawn="1"/>
            </p:nvSpPr>
            <p:spPr bwMode="gray">
              <a:xfrm>
                <a:off x="398" y="4052"/>
                <a:ext cx="14" cy="21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5" y="20"/>
                  </a:cxn>
                  <a:cxn ang="0">
                    <a:pos x="30" y="35"/>
                  </a:cxn>
                  <a:cxn ang="0">
                    <a:pos x="35" y="55"/>
                  </a:cxn>
                  <a:cxn ang="0">
                    <a:pos x="15" y="45"/>
                  </a:cxn>
                  <a:cxn ang="0">
                    <a:pos x="0" y="35"/>
                  </a:cxn>
                </a:cxnLst>
                <a:rect l="0" t="0" r="r" b="b"/>
                <a:pathLst>
                  <a:path w="35" h="55">
                    <a:moveTo>
                      <a:pt x="15" y="0"/>
                    </a:moveTo>
                    <a:lnTo>
                      <a:pt x="25" y="20"/>
                    </a:lnTo>
                    <a:lnTo>
                      <a:pt x="30" y="35"/>
                    </a:lnTo>
                    <a:lnTo>
                      <a:pt x="35" y="55"/>
                    </a:lnTo>
                    <a:lnTo>
                      <a:pt x="15" y="45"/>
                    </a:lnTo>
                    <a:lnTo>
                      <a:pt x="0" y="35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69" name="Freeform 731"/>
              <p:cNvSpPr>
                <a:spLocks noChangeAspect="1"/>
              </p:cNvSpPr>
              <p:nvPr userDrawn="1"/>
            </p:nvSpPr>
            <p:spPr bwMode="gray">
              <a:xfrm>
                <a:off x="390" y="4060"/>
                <a:ext cx="8" cy="6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0" y="0"/>
                  </a:cxn>
                  <a:cxn ang="0">
                    <a:pos x="20" y="15"/>
                  </a:cxn>
                </a:cxnLst>
                <a:rect l="0" t="0" r="r" b="b"/>
                <a:pathLst>
                  <a:path w="20" h="15">
                    <a:moveTo>
                      <a:pt x="20" y="15"/>
                    </a:moveTo>
                    <a:lnTo>
                      <a:pt x="0" y="0"/>
                    </a:lnTo>
                    <a:lnTo>
                      <a:pt x="2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70" name="Line 732"/>
              <p:cNvSpPr>
                <a:spLocks noChangeAspect="1" noChangeShapeType="1"/>
              </p:cNvSpPr>
              <p:nvPr userDrawn="1"/>
            </p:nvSpPr>
            <p:spPr bwMode="gray">
              <a:xfrm flipH="1" flipV="1">
                <a:off x="390" y="4060"/>
                <a:ext cx="8" cy="6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71" name="Freeform 733"/>
              <p:cNvSpPr>
                <a:spLocks noChangeAspect="1"/>
              </p:cNvSpPr>
              <p:nvPr userDrawn="1"/>
            </p:nvSpPr>
            <p:spPr bwMode="gray">
              <a:xfrm>
                <a:off x="364" y="4091"/>
                <a:ext cx="8" cy="15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0" y="35"/>
                  </a:cxn>
                  <a:cxn ang="0">
                    <a:pos x="15" y="0"/>
                  </a:cxn>
                  <a:cxn ang="0">
                    <a:pos x="10" y="15"/>
                  </a:cxn>
                </a:cxnLst>
                <a:rect l="0" t="0" r="r" b="b"/>
                <a:pathLst>
                  <a:path w="15" h="35">
                    <a:moveTo>
                      <a:pt x="10" y="15"/>
                    </a:moveTo>
                    <a:lnTo>
                      <a:pt x="0" y="35"/>
                    </a:lnTo>
                    <a:lnTo>
                      <a:pt x="15" y="0"/>
                    </a:lnTo>
                    <a:lnTo>
                      <a:pt x="1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72" name="Freeform 734"/>
              <p:cNvSpPr>
                <a:spLocks noChangeAspect="1"/>
              </p:cNvSpPr>
              <p:nvPr userDrawn="1"/>
            </p:nvSpPr>
            <p:spPr bwMode="gray">
              <a:xfrm>
                <a:off x="364" y="4091"/>
                <a:ext cx="8" cy="15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0" y="35"/>
                  </a:cxn>
                  <a:cxn ang="0">
                    <a:pos x="15" y="0"/>
                  </a:cxn>
                </a:cxnLst>
                <a:rect l="0" t="0" r="r" b="b"/>
                <a:pathLst>
                  <a:path w="15" h="35">
                    <a:moveTo>
                      <a:pt x="10" y="15"/>
                    </a:moveTo>
                    <a:lnTo>
                      <a:pt x="0" y="35"/>
                    </a:lnTo>
                    <a:lnTo>
                      <a:pt x="15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73" name="Freeform 735"/>
              <p:cNvSpPr>
                <a:spLocks noChangeAspect="1"/>
              </p:cNvSpPr>
              <p:nvPr userDrawn="1"/>
            </p:nvSpPr>
            <p:spPr bwMode="gray">
              <a:xfrm>
                <a:off x="358" y="4084"/>
                <a:ext cx="28" cy="22"/>
              </a:xfrm>
              <a:custGeom>
                <a:avLst/>
                <a:gdLst/>
                <a:ahLst/>
                <a:cxnLst>
                  <a:cxn ang="0">
                    <a:pos x="30" y="20"/>
                  </a:cxn>
                  <a:cxn ang="0">
                    <a:pos x="35" y="0"/>
                  </a:cxn>
                  <a:cxn ang="0">
                    <a:pos x="15" y="55"/>
                  </a:cxn>
                  <a:cxn ang="0">
                    <a:pos x="70" y="20"/>
                  </a:cxn>
                  <a:cxn ang="0">
                    <a:pos x="0" y="20"/>
                  </a:cxn>
                  <a:cxn ang="0">
                    <a:pos x="25" y="35"/>
                  </a:cxn>
                  <a:cxn ang="0">
                    <a:pos x="30" y="20"/>
                  </a:cxn>
                </a:cxnLst>
                <a:rect l="0" t="0" r="r" b="b"/>
                <a:pathLst>
                  <a:path w="70" h="55">
                    <a:moveTo>
                      <a:pt x="30" y="20"/>
                    </a:moveTo>
                    <a:lnTo>
                      <a:pt x="35" y="0"/>
                    </a:lnTo>
                    <a:lnTo>
                      <a:pt x="15" y="55"/>
                    </a:lnTo>
                    <a:lnTo>
                      <a:pt x="70" y="20"/>
                    </a:lnTo>
                    <a:lnTo>
                      <a:pt x="0" y="20"/>
                    </a:lnTo>
                    <a:lnTo>
                      <a:pt x="25" y="35"/>
                    </a:lnTo>
                    <a:lnTo>
                      <a:pt x="30" y="2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74" name="Freeform 736"/>
              <p:cNvSpPr>
                <a:spLocks noChangeAspect="1"/>
              </p:cNvSpPr>
              <p:nvPr userDrawn="1"/>
            </p:nvSpPr>
            <p:spPr bwMode="gray">
              <a:xfrm>
                <a:off x="358" y="4084"/>
                <a:ext cx="28" cy="22"/>
              </a:xfrm>
              <a:custGeom>
                <a:avLst/>
                <a:gdLst/>
                <a:ahLst/>
                <a:cxnLst>
                  <a:cxn ang="0">
                    <a:pos x="30" y="20"/>
                  </a:cxn>
                  <a:cxn ang="0">
                    <a:pos x="35" y="0"/>
                  </a:cxn>
                  <a:cxn ang="0">
                    <a:pos x="15" y="55"/>
                  </a:cxn>
                  <a:cxn ang="0">
                    <a:pos x="70" y="20"/>
                  </a:cxn>
                  <a:cxn ang="0">
                    <a:pos x="0" y="20"/>
                  </a:cxn>
                  <a:cxn ang="0">
                    <a:pos x="25" y="35"/>
                  </a:cxn>
                </a:cxnLst>
                <a:rect l="0" t="0" r="r" b="b"/>
                <a:pathLst>
                  <a:path w="70" h="55">
                    <a:moveTo>
                      <a:pt x="30" y="20"/>
                    </a:moveTo>
                    <a:lnTo>
                      <a:pt x="35" y="0"/>
                    </a:lnTo>
                    <a:lnTo>
                      <a:pt x="15" y="55"/>
                    </a:lnTo>
                    <a:lnTo>
                      <a:pt x="70" y="20"/>
                    </a:lnTo>
                    <a:lnTo>
                      <a:pt x="0" y="20"/>
                    </a:lnTo>
                    <a:lnTo>
                      <a:pt x="25" y="35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75" name="Freeform 737"/>
              <p:cNvSpPr>
                <a:spLocks noChangeAspect="1"/>
              </p:cNvSpPr>
              <p:nvPr userDrawn="1"/>
            </p:nvSpPr>
            <p:spPr bwMode="gray">
              <a:xfrm>
                <a:off x="368" y="4084"/>
                <a:ext cx="12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0"/>
                  </a:cxn>
                  <a:cxn ang="0">
                    <a:pos x="25" y="35"/>
                  </a:cxn>
                  <a:cxn ang="0">
                    <a:pos x="30" y="55"/>
                  </a:cxn>
                  <a:cxn ang="0">
                    <a:pos x="10" y="45"/>
                  </a:cxn>
                  <a:cxn ang="0">
                    <a:pos x="0" y="35"/>
                  </a:cxn>
                  <a:cxn ang="0">
                    <a:pos x="10" y="0"/>
                  </a:cxn>
                </a:cxnLst>
                <a:rect l="0" t="0" r="r" b="b"/>
                <a:pathLst>
                  <a:path w="30" h="55">
                    <a:moveTo>
                      <a:pt x="10" y="0"/>
                    </a:moveTo>
                    <a:lnTo>
                      <a:pt x="20" y="20"/>
                    </a:lnTo>
                    <a:lnTo>
                      <a:pt x="25" y="35"/>
                    </a:lnTo>
                    <a:lnTo>
                      <a:pt x="30" y="55"/>
                    </a:lnTo>
                    <a:lnTo>
                      <a:pt x="10" y="45"/>
                    </a:lnTo>
                    <a:lnTo>
                      <a:pt x="0" y="35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76" name="Freeform 738"/>
              <p:cNvSpPr>
                <a:spLocks noChangeAspect="1"/>
              </p:cNvSpPr>
              <p:nvPr userDrawn="1"/>
            </p:nvSpPr>
            <p:spPr bwMode="gray">
              <a:xfrm>
                <a:off x="368" y="4084"/>
                <a:ext cx="12" cy="2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0"/>
                  </a:cxn>
                  <a:cxn ang="0">
                    <a:pos x="25" y="35"/>
                  </a:cxn>
                  <a:cxn ang="0">
                    <a:pos x="30" y="55"/>
                  </a:cxn>
                  <a:cxn ang="0">
                    <a:pos x="10" y="45"/>
                  </a:cxn>
                  <a:cxn ang="0">
                    <a:pos x="0" y="35"/>
                  </a:cxn>
                </a:cxnLst>
                <a:rect l="0" t="0" r="r" b="b"/>
                <a:pathLst>
                  <a:path w="30" h="55">
                    <a:moveTo>
                      <a:pt x="10" y="0"/>
                    </a:moveTo>
                    <a:lnTo>
                      <a:pt x="20" y="20"/>
                    </a:lnTo>
                    <a:lnTo>
                      <a:pt x="25" y="35"/>
                    </a:lnTo>
                    <a:lnTo>
                      <a:pt x="30" y="55"/>
                    </a:lnTo>
                    <a:lnTo>
                      <a:pt x="10" y="45"/>
                    </a:lnTo>
                    <a:lnTo>
                      <a:pt x="0" y="35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77" name="Freeform 739"/>
              <p:cNvSpPr>
                <a:spLocks noChangeAspect="1"/>
              </p:cNvSpPr>
              <p:nvPr userDrawn="1"/>
            </p:nvSpPr>
            <p:spPr bwMode="gray">
              <a:xfrm>
                <a:off x="360" y="4091"/>
                <a:ext cx="8" cy="7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0" y="0"/>
                  </a:cxn>
                  <a:cxn ang="0">
                    <a:pos x="20" y="15"/>
                  </a:cxn>
                </a:cxnLst>
                <a:rect l="0" t="0" r="r" b="b"/>
                <a:pathLst>
                  <a:path w="20" h="15">
                    <a:moveTo>
                      <a:pt x="20" y="15"/>
                    </a:moveTo>
                    <a:lnTo>
                      <a:pt x="0" y="0"/>
                    </a:lnTo>
                    <a:lnTo>
                      <a:pt x="2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78" name="Line 740"/>
              <p:cNvSpPr>
                <a:spLocks noChangeAspect="1" noChangeShapeType="1"/>
              </p:cNvSpPr>
              <p:nvPr userDrawn="1"/>
            </p:nvSpPr>
            <p:spPr bwMode="gray">
              <a:xfrm flipH="1" flipV="1">
                <a:off x="360" y="4091"/>
                <a:ext cx="8" cy="7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79" name="Freeform 741"/>
              <p:cNvSpPr>
                <a:spLocks noChangeAspect="1"/>
              </p:cNvSpPr>
              <p:nvPr userDrawn="1"/>
            </p:nvSpPr>
            <p:spPr bwMode="gray">
              <a:xfrm>
                <a:off x="442" y="4048"/>
                <a:ext cx="6" cy="16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0" y="35"/>
                  </a:cxn>
                  <a:cxn ang="0">
                    <a:pos x="15" y="0"/>
                  </a:cxn>
                  <a:cxn ang="0">
                    <a:pos x="10" y="15"/>
                  </a:cxn>
                </a:cxnLst>
                <a:rect l="0" t="0" r="r" b="b"/>
                <a:pathLst>
                  <a:path w="15" h="35">
                    <a:moveTo>
                      <a:pt x="10" y="15"/>
                    </a:moveTo>
                    <a:lnTo>
                      <a:pt x="0" y="35"/>
                    </a:lnTo>
                    <a:lnTo>
                      <a:pt x="15" y="0"/>
                    </a:lnTo>
                    <a:lnTo>
                      <a:pt x="1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80" name="Freeform 742"/>
              <p:cNvSpPr>
                <a:spLocks noChangeAspect="1"/>
              </p:cNvSpPr>
              <p:nvPr userDrawn="1"/>
            </p:nvSpPr>
            <p:spPr bwMode="gray">
              <a:xfrm>
                <a:off x="442" y="4048"/>
                <a:ext cx="6" cy="16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0" y="35"/>
                  </a:cxn>
                  <a:cxn ang="0">
                    <a:pos x="15" y="0"/>
                  </a:cxn>
                </a:cxnLst>
                <a:rect l="0" t="0" r="r" b="b"/>
                <a:pathLst>
                  <a:path w="15" h="35">
                    <a:moveTo>
                      <a:pt x="10" y="15"/>
                    </a:moveTo>
                    <a:lnTo>
                      <a:pt x="0" y="35"/>
                    </a:lnTo>
                    <a:lnTo>
                      <a:pt x="15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81" name="Freeform 743"/>
              <p:cNvSpPr>
                <a:spLocks noChangeAspect="1"/>
              </p:cNvSpPr>
              <p:nvPr userDrawn="1"/>
            </p:nvSpPr>
            <p:spPr bwMode="gray">
              <a:xfrm>
                <a:off x="438" y="4038"/>
                <a:ext cx="28" cy="26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0" y="0"/>
                  </a:cxn>
                  <a:cxn ang="0">
                    <a:pos x="10" y="60"/>
                  </a:cxn>
                  <a:cxn ang="0">
                    <a:pos x="65" y="25"/>
                  </a:cxn>
                  <a:cxn ang="0">
                    <a:pos x="0" y="25"/>
                  </a:cxn>
                  <a:cxn ang="0">
                    <a:pos x="20" y="40"/>
                  </a:cxn>
                  <a:cxn ang="0">
                    <a:pos x="25" y="25"/>
                  </a:cxn>
                </a:cxnLst>
                <a:rect l="0" t="0" r="r" b="b"/>
                <a:pathLst>
                  <a:path w="65" h="60">
                    <a:moveTo>
                      <a:pt x="25" y="25"/>
                    </a:moveTo>
                    <a:lnTo>
                      <a:pt x="30" y="0"/>
                    </a:lnTo>
                    <a:lnTo>
                      <a:pt x="10" y="60"/>
                    </a:lnTo>
                    <a:lnTo>
                      <a:pt x="65" y="25"/>
                    </a:lnTo>
                    <a:lnTo>
                      <a:pt x="0" y="25"/>
                    </a:lnTo>
                    <a:lnTo>
                      <a:pt x="20" y="40"/>
                    </a:lnTo>
                    <a:lnTo>
                      <a:pt x="25" y="2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82" name="Freeform 744"/>
              <p:cNvSpPr>
                <a:spLocks noChangeAspect="1"/>
              </p:cNvSpPr>
              <p:nvPr userDrawn="1"/>
            </p:nvSpPr>
            <p:spPr bwMode="gray">
              <a:xfrm>
                <a:off x="438" y="4038"/>
                <a:ext cx="28" cy="26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0" y="0"/>
                  </a:cxn>
                  <a:cxn ang="0">
                    <a:pos x="10" y="60"/>
                  </a:cxn>
                  <a:cxn ang="0">
                    <a:pos x="65" y="25"/>
                  </a:cxn>
                  <a:cxn ang="0">
                    <a:pos x="0" y="25"/>
                  </a:cxn>
                  <a:cxn ang="0">
                    <a:pos x="20" y="40"/>
                  </a:cxn>
                </a:cxnLst>
                <a:rect l="0" t="0" r="r" b="b"/>
                <a:pathLst>
                  <a:path w="65" h="60">
                    <a:moveTo>
                      <a:pt x="25" y="25"/>
                    </a:moveTo>
                    <a:lnTo>
                      <a:pt x="30" y="0"/>
                    </a:lnTo>
                    <a:lnTo>
                      <a:pt x="10" y="60"/>
                    </a:lnTo>
                    <a:lnTo>
                      <a:pt x="65" y="25"/>
                    </a:lnTo>
                    <a:lnTo>
                      <a:pt x="0" y="25"/>
                    </a:lnTo>
                    <a:lnTo>
                      <a:pt x="20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83" name="Freeform 745"/>
              <p:cNvSpPr>
                <a:spLocks noChangeAspect="1"/>
              </p:cNvSpPr>
              <p:nvPr userDrawn="1"/>
            </p:nvSpPr>
            <p:spPr bwMode="gray">
              <a:xfrm>
                <a:off x="446" y="4038"/>
                <a:ext cx="12" cy="2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5"/>
                  </a:cxn>
                  <a:cxn ang="0">
                    <a:pos x="25" y="40"/>
                  </a:cxn>
                  <a:cxn ang="0">
                    <a:pos x="30" y="60"/>
                  </a:cxn>
                  <a:cxn ang="0">
                    <a:pos x="10" y="45"/>
                  </a:cxn>
                  <a:cxn ang="0">
                    <a:pos x="0" y="40"/>
                  </a:cxn>
                  <a:cxn ang="0">
                    <a:pos x="10" y="0"/>
                  </a:cxn>
                </a:cxnLst>
                <a:rect l="0" t="0" r="r" b="b"/>
                <a:pathLst>
                  <a:path w="30" h="60">
                    <a:moveTo>
                      <a:pt x="10" y="0"/>
                    </a:moveTo>
                    <a:lnTo>
                      <a:pt x="20" y="25"/>
                    </a:lnTo>
                    <a:lnTo>
                      <a:pt x="25" y="40"/>
                    </a:lnTo>
                    <a:lnTo>
                      <a:pt x="30" y="60"/>
                    </a:lnTo>
                    <a:lnTo>
                      <a:pt x="10" y="45"/>
                    </a:lnTo>
                    <a:lnTo>
                      <a:pt x="0" y="4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84" name="Freeform 746"/>
              <p:cNvSpPr>
                <a:spLocks noChangeAspect="1"/>
              </p:cNvSpPr>
              <p:nvPr userDrawn="1"/>
            </p:nvSpPr>
            <p:spPr bwMode="gray">
              <a:xfrm>
                <a:off x="446" y="4038"/>
                <a:ext cx="12" cy="2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5"/>
                  </a:cxn>
                  <a:cxn ang="0">
                    <a:pos x="25" y="40"/>
                  </a:cxn>
                  <a:cxn ang="0">
                    <a:pos x="30" y="60"/>
                  </a:cxn>
                  <a:cxn ang="0">
                    <a:pos x="10" y="45"/>
                  </a:cxn>
                  <a:cxn ang="0">
                    <a:pos x="0" y="40"/>
                  </a:cxn>
                </a:cxnLst>
                <a:rect l="0" t="0" r="r" b="b"/>
                <a:pathLst>
                  <a:path w="30" h="60">
                    <a:moveTo>
                      <a:pt x="10" y="0"/>
                    </a:moveTo>
                    <a:lnTo>
                      <a:pt x="20" y="25"/>
                    </a:lnTo>
                    <a:lnTo>
                      <a:pt x="25" y="40"/>
                    </a:lnTo>
                    <a:lnTo>
                      <a:pt x="30" y="60"/>
                    </a:lnTo>
                    <a:lnTo>
                      <a:pt x="10" y="45"/>
                    </a:lnTo>
                    <a:lnTo>
                      <a:pt x="0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85" name="Freeform 747"/>
              <p:cNvSpPr>
                <a:spLocks noChangeAspect="1"/>
              </p:cNvSpPr>
              <p:nvPr userDrawn="1"/>
            </p:nvSpPr>
            <p:spPr bwMode="gray">
              <a:xfrm>
                <a:off x="438" y="4048"/>
                <a:ext cx="8" cy="7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0" y="0"/>
                  </a:cxn>
                  <a:cxn ang="0">
                    <a:pos x="20" y="15"/>
                  </a:cxn>
                </a:cxnLst>
                <a:rect l="0" t="0" r="r" b="b"/>
                <a:pathLst>
                  <a:path w="20" h="15">
                    <a:moveTo>
                      <a:pt x="20" y="15"/>
                    </a:moveTo>
                    <a:lnTo>
                      <a:pt x="0" y="0"/>
                    </a:lnTo>
                    <a:lnTo>
                      <a:pt x="2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86" name="Line 748"/>
              <p:cNvSpPr>
                <a:spLocks noChangeAspect="1" noChangeShapeType="1"/>
              </p:cNvSpPr>
              <p:nvPr userDrawn="1"/>
            </p:nvSpPr>
            <p:spPr bwMode="gray">
              <a:xfrm flipH="1" flipV="1">
                <a:off x="438" y="4048"/>
                <a:ext cx="8" cy="7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87" name="Freeform 749"/>
              <p:cNvSpPr>
                <a:spLocks noChangeAspect="1"/>
              </p:cNvSpPr>
              <p:nvPr userDrawn="1"/>
            </p:nvSpPr>
            <p:spPr bwMode="gray">
              <a:xfrm>
                <a:off x="488" y="4060"/>
                <a:ext cx="4" cy="13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35"/>
                  </a:cxn>
                  <a:cxn ang="0">
                    <a:pos x="10" y="0"/>
                  </a:cxn>
                  <a:cxn ang="0">
                    <a:pos x="5" y="15"/>
                  </a:cxn>
                </a:cxnLst>
                <a:rect l="0" t="0" r="r" b="b"/>
                <a:pathLst>
                  <a:path w="10" h="35">
                    <a:moveTo>
                      <a:pt x="5" y="15"/>
                    </a:moveTo>
                    <a:lnTo>
                      <a:pt x="0" y="35"/>
                    </a:lnTo>
                    <a:lnTo>
                      <a:pt x="10" y="0"/>
                    </a:lnTo>
                    <a:lnTo>
                      <a:pt x="5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88" name="Freeform 750"/>
              <p:cNvSpPr>
                <a:spLocks noChangeAspect="1"/>
              </p:cNvSpPr>
              <p:nvPr userDrawn="1"/>
            </p:nvSpPr>
            <p:spPr bwMode="gray">
              <a:xfrm>
                <a:off x="488" y="4060"/>
                <a:ext cx="4" cy="13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35"/>
                  </a:cxn>
                  <a:cxn ang="0">
                    <a:pos x="10" y="0"/>
                  </a:cxn>
                </a:cxnLst>
                <a:rect l="0" t="0" r="r" b="b"/>
                <a:pathLst>
                  <a:path w="10" h="35">
                    <a:moveTo>
                      <a:pt x="5" y="15"/>
                    </a:moveTo>
                    <a:lnTo>
                      <a:pt x="0" y="35"/>
                    </a:lnTo>
                    <a:lnTo>
                      <a:pt x="10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89" name="Freeform 751"/>
              <p:cNvSpPr>
                <a:spLocks noChangeAspect="1"/>
              </p:cNvSpPr>
              <p:nvPr userDrawn="1"/>
            </p:nvSpPr>
            <p:spPr bwMode="gray">
              <a:xfrm>
                <a:off x="482" y="4050"/>
                <a:ext cx="28" cy="23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5" y="0"/>
                  </a:cxn>
                  <a:cxn ang="0">
                    <a:pos x="15" y="60"/>
                  </a:cxn>
                  <a:cxn ang="0">
                    <a:pos x="70" y="25"/>
                  </a:cxn>
                  <a:cxn ang="0">
                    <a:pos x="0" y="25"/>
                  </a:cxn>
                  <a:cxn ang="0">
                    <a:pos x="20" y="40"/>
                  </a:cxn>
                  <a:cxn ang="0">
                    <a:pos x="25" y="25"/>
                  </a:cxn>
                </a:cxnLst>
                <a:rect l="0" t="0" r="r" b="b"/>
                <a:pathLst>
                  <a:path w="70" h="60">
                    <a:moveTo>
                      <a:pt x="25" y="25"/>
                    </a:moveTo>
                    <a:lnTo>
                      <a:pt x="35" y="0"/>
                    </a:lnTo>
                    <a:lnTo>
                      <a:pt x="15" y="60"/>
                    </a:lnTo>
                    <a:lnTo>
                      <a:pt x="70" y="25"/>
                    </a:lnTo>
                    <a:lnTo>
                      <a:pt x="0" y="25"/>
                    </a:lnTo>
                    <a:lnTo>
                      <a:pt x="20" y="40"/>
                    </a:lnTo>
                    <a:lnTo>
                      <a:pt x="25" y="2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90" name="Freeform 752"/>
              <p:cNvSpPr>
                <a:spLocks noChangeAspect="1"/>
              </p:cNvSpPr>
              <p:nvPr userDrawn="1"/>
            </p:nvSpPr>
            <p:spPr bwMode="gray">
              <a:xfrm>
                <a:off x="482" y="4050"/>
                <a:ext cx="28" cy="23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5" y="0"/>
                  </a:cxn>
                  <a:cxn ang="0">
                    <a:pos x="15" y="60"/>
                  </a:cxn>
                  <a:cxn ang="0">
                    <a:pos x="70" y="25"/>
                  </a:cxn>
                  <a:cxn ang="0">
                    <a:pos x="0" y="25"/>
                  </a:cxn>
                  <a:cxn ang="0">
                    <a:pos x="20" y="40"/>
                  </a:cxn>
                </a:cxnLst>
                <a:rect l="0" t="0" r="r" b="b"/>
                <a:pathLst>
                  <a:path w="70" h="60">
                    <a:moveTo>
                      <a:pt x="25" y="25"/>
                    </a:moveTo>
                    <a:lnTo>
                      <a:pt x="35" y="0"/>
                    </a:lnTo>
                    <a:lnTo>
                      <a:pt x="15" y="60"/>
                    </a:lnTo>
                    <a:lnTo>
                      <a:pt x="70" y="25"/>
                    </a:lnTo>
                    <a:lnTo>
                      <a:pt x="0" y="25"/>
                    </a:lnTo>
                    <a:lnTo>
                      <a:pt x="20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91" name="Freeform 753"/>
              <p:cNvSpPr>
                <a:spLocks noChangeAspect="1"/>
              </p:cNvSpPr>
              <p:nvPr userDrawn="1"/>
            </p:nvSpPr>
            <p:spPr bwMode="gray">
              <a:xfrm>
                <a:off x="490" y="4050"/>
                <a:ext cx="14" cy="2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5" y="25"/>
                  </a:cxn>
                  <a:cxn ang="0">
                    <a:pos x="25" y="40"/>
                  </a:cxn>
                  <a:cxn ang="0">
                    <a:pos x="35" y="60"/>
                  </a:cxn>
                  <a:cxn ang="0">
                    <a:pos x="15" y="45"/>
                  </a:cxn>
                  <a:cxn ang="0">
                    <a:pos x="0" y="40"/>
                  </a:cxn>
                  <a:cxn ang="0">
                    <a:pos x="15" y="0"/>
                  </a:cxn>
                </a:cxnLst>
                <a:rect l="0" t="0" r="r" b="b"/>
                <a:pathLst>
                  <a:path w="35" h="60">
                    <a:moveTo>
                      <a:pt x="15" y="0"/>
                    </a:moveTo>
                    <a:lnTo>
                      <a:pt x="25" y="25"/>
                    </a:lnTo>
                    <a:lnTo>
                      <a:pt x="25" y="40"/>
                    </a:lnTo>
                    <a:lnTo>
                      <a:pt x="35" y="60"/>
                    </a:lnTo>
                    <a:lnTo>
                      <a:pt x="15" y="45"/>
                    </a:lnTo>
                    <a:lnTo>
                      <a:pt x="0" y="4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92" name="Freeform 754"/>
              <p:cNvSpPr>
                <a:spLocks noChangeAspect="1"/>
              </p:cNvSpPr>
              <p:nvPr userDrawn="1"/>
            </p:nvSpPr>
            <p:spPr bwMode="gray">
              <a:xfrm>
                <a:off x="490" y="4050"/>
                <a:ext cx="14" cy="23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5" y="25"/>
                  </a:cxn>
                  <a:cxn ang="0">
                    <a:pos x="25" y="40"/>
                  </a:cxn>
                  <a:cxn ang="0">
                    <a:pos x="35" y="60"/>
                  </a:cxn>
                  <a:cxn ang="0">
                    <a:pos x="15" y="45"/>
                  </a:cxn>
                  <a:cxn ang="0">
                    <a:pos x="0" y="40"/>
                  </a:cxn>
                </a:cxnLst>
                <a:rect l="0" t="0" r="r" b="b"/>
                <a:pathLst>
                  <a:path w="35" h="60">
                    <a:moveTo>
                      <a:pt x="15" y="0"/>
                    </a:moveTo>
                    <a:lnTo>
                      <a:pt x="25" y="25"/>
                    </a:lnTo>
                    <a:lnTo>
                      <a:pt x="25" y="40"/>
                    </a:lnTo>
                    <a:lnTo>
                      <a:pt x="35" y="60"/>
                    </a:lnTo>
                    <a:lnTo>
                      <a:pt x="15" y="45"/>
                    </a:lnTo>
                    <a:lnTo>
                      <a:pt x="0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93" name="Freeform 755"/>
              <p:cNvSpPr>
                <a:spLocks noChangeAspect="1"/>
              </p:cNvSpPr>
              <p:nvPr userDrawn="1"/>
            </p:nvSpPr>
            <p:spPr bwMode="gray">
              <a:xfrm>
                <a:off x="482" y="4060"/>
                <a:ext cx="8" cy="6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0" y="0"/>
                  </a:cxn>
                  <a:cxn ang="0">
                    <a:pos x="20" y="15"/>
                  </a:cxn>
                </a:cxnLst>
                <a:rect l="0" t="0" r="r" b="b"/>
                <a:pathLst>
                  <a:path w="20" h="15">
                    <a:moveTo>
                      <a:pt x="20" y="15"/>
                    </a:moveTo>
                    <a:lnTo>
                      <a:pt x="0" y="0"/>
                    </a:lnTo>
                    <a:lnTo>
                      <a:pt x="2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94" name="Line 756"/>
              <p:cNvSpPr>
                <a:spLocks noChangeAspect="1" noChangeShapeType="1"/>
              </p:cNvSpPr>
              <p:nvPr userDrawn="1"/>
            </p:nvSpPr>
            <p:spPr bwMode="gray">
              <a:xfrm flipH="1" flipV="1">
                <a:off x="482" y="4060"/>
                <a:ext cx="8" cy="6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95" name="Freeform 757"/>
              <p:cNvSpPr>
                <a:spLocks noChangeAspect="1"/>
              </p:cNvSpPr>
              <p:nvPr userDrawn="1"/>
            </p:nvSpPr>
            <p:spPr bwMode="gray">
              <a:xfrm>
                <a:off x="517" y="4091"/>
                <a:ext cx="7" cy="15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0" y="35"/>
                  </a:cxn>
                  <a:cxn ang="0">
                    <a:pos x="15" y="0"/>
                  </a:cxn>
                  <a:cxn ang="0">
                    <a:pos x="10" y="15"/>
                  </a:cxn>
                </a:cxnLst>
                <a:rect l="0" t="0" r="r" b="b"/>
                <a:pathLst>
                  <a:path w="15" h="35">
                    <a:moveTo>
                      <a:pt x="10" y="15"/>
                    </a:moveTo>
                    <a:lnTo>
                      <a:pt x="0" y="35"/>
                    </a:lnTo>
                    <a:lnTo>
                      <a:pt x="15" y="0"/>
                    </a:lnTo>
                    <a:lnTo>
                      <a:pt x="1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96" name="Freeform 758"/>
              <p:cNvSpPr>
                <a:spLocks noChangeAspect="1"/>
              </p:cNvSpPr>
              <p:nvPr userDrawn="1"/>
            </p:nvSpPr>
            <p:spPr bwMode="gray">
              <a:xfrm>
                <a:off x="517" y="4091"/>
                <a:ext cx="7" cy="15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0" y="35"/>
                  </a:cxn>
                  <a:cxn ang="0">
                    <a:pos x="15" y="0"/>
                  </a:cxn>
                </a:cxnLst>
                <a:rect l="0" t="0" r="r" b="b"/>
                <a:pathLst>
                  <a:path w="15" h="35">
                    <a:moveTo>
                      <a:pt x="10" y="15"/>
                    </a:moveTo>
                    <a:lnTo>
                      <a:pt x="0" y="35"/>
                    </a:lnTo>
                    <a:lnTo>
                      <a:pt x="15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97" name="Freeform 759"/>
              <p:cNvSpPr>
                <a:spLocks noChangeAspect="1"/>
              </p:cNvSpPr>
              <p:nvPr userDrawn="1"/>
            </p:nvSpPr>
            <p:spPr bwMode="gray">
              <a:xfrm>
                <a:off x="514" y="4082"/>
                <a:ext cx="24" cy="21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0" y="0"/>
                  </a:cxn>
                  <a:cxn ang="0">
                    <a:pos x="10" y="60"/>
                  </a:cxn>
                  <a:cxn ang="0">
                    <a:pos x="65" y="25"/>
                  </a:cxn>
                  <a:cxn ang="0">
                    <a:pos x="0" y="25"/>
                  </a:cxn>
                  <a:cxn ang="0">
                    <a:pos x="20" y="40"/>
                  </a:cxn>
                  <a:cxn ang="0">
                    <a:pos x="25" y="25"/>
                  </a:cxn>
                </a:cxnLst>
                <a:rect l="0" t="0" r="r" b="b"/>
                <a:pathLst>
                  <a:path w="65" h="60">
                    <a:moveTo>
                      <a:pt x="25" y="25"/>
                    </a:moveTo>
                    <a:lnTo>
                      <a:pt x="30" y="0"/>
                    </a:lnTo>
                    <a:lnTo>
                      <a:pt x="10" y="60"/>
                    </a:lnTo>
                    <a:lnTo>
                      <a:pt x="65" y="25"/>
                    </a:lnTo>
                    <a:lnTo>
                      <a:pt x="0" y="25"/>
                    </a:lnTo>
                    <a:lnTo>
                      <a:pt x="20" y="40"/>
                    </a:lnTo>
                    <a:lnTo>
                      <a:pt x="25" y="2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98" name="Freeform 760"/>
              <p:cNvSpPr>
                <a:spLocks noChangeAspect="1"/>
              </p:cNvSpPr>
              <p:nvPr userDrawn="1"/>
            </p:nvSpPr>
            <p:spPr bwMode="gray">
              <a:xfrm>
                <a:off x="514" y="4082"/>
                <a:ext cx="24" cy="21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0" y="0"/>
                  </a:cxn>
                  <a:cxn ang="0">
                    <a:pos x="10" y="60"/>
                  </a:cxn>
                  <a:cxn ang="0">
                    <a:pos x="65" y="25"/>
                  </a:cxn>
                  <a:cxn ang="0">
                    <a:pos x="0" y="25"/>
                  </a:cxn>
                  <a:cxn ang="0">
                    <a:pos x="20" y="40"/>
                  </a:cxn>
                </a:cxnLst>
                <a:rect l="0" t="0" r="r" b="b"/>
                <a:pathLst>
                  <a:path w="65" h="60">
                    <a:moveTo>
                      <a:pt x="25" y="25"/>
                    </a:moveTo>
                    <a:lnTo>
                      <a:pt x="30" y="0"/>
                    </a:lnTo>
                    <a:lnTo>
                      <a:pt x="10" y="60"/>
                    </a:lnTo>
                    <a:lnTo>
                      <a:pt x="65" y="25"/>
                    </a:lnTo>
                    <a:lnTo>
                      <a:pt x="0" y="25"/>
                    </a:lnTo>
                    <a:lnTo>
                      <a:pt x="20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99" name="Freeform 761"/>
              <p:cNvSpPr>
                <a:spLocks noChangeAspect="1"/>
              </p:cNvSpPr>
              <p:nvPr userDrawn="1"/>
            </p:nvSpPr>
            <p:spPr bwMode="gray">
              <a:xfrm>
                <a:off x="522" y="4082"/>
                <a:ext cx="12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5"/>
                  </a:cxn>
                  <a:cxn ang="0">
                    <a:pos x="25" y="40"/>
                  </a:cxn>
                  <a:cxn ang="0">
                    <a:pos x="30" y="60"/>
                  </a:cxn>
                  <a:cxn ang="0">
                    <a:pos x="10" y="50"/>
                  </a:cxn>
                  <a:cxn ang="0">
                    <a:pos x="0" y="40"/>
                  </a:cxn>
                  <a:cxn ang="0">
                    <a:pos x="10" y="0"/>
                  </a:cxn>
                </a:cxnLst>
                <a:rect l="0" t="0" r="r" b="b"/>
                <a:pathLst>
                  <a:path w="30" h="60">
                    <a:moveTo>
                      <a:pt x="10" y="0"/>
                    </a:moveTo>
                    <a:lnTo>
                      <a:pt x="20" y="25"/>
                    </a:lnTo>
                    <a:lnTo>
                      <a:pt x="25" y="40"/>
                    </a:lnTo>
                    <a:lnTo>
                      <a:pt x="30" y="60"/>
                    </a:lnTo>
                    <a:lnTo>
                      <a:pt x="10" y="50"/>
                    </a:lnTo>
                    <a:lnTo>
                      <a:pt x="0" y="4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00" name="Freeform 762"/>
              <p:cNvSpPr>
                <a:spLocks noChangeAspect="1"/>
              </p:cNvSpPr>
              <p:nvPr userDrawn="1"/>
            </p:nvSpPr>
            <p:spPr bwMode="gray">
              <a:xfrm>
                <a:off x="522" y="4082"/>
                <a:ext cx="12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5"/>
                  </a:cxn>
                  <a:cxn ang="0">
                    <a:pos x="25" y="40"/>
                  </a:cxn>
                  <a:cxn ang="0">
                    <a:pos x="30" y="60"/>
                  </a:cxn>
                  <a:cxn ang="0">
                    <a:pos x="10" y="50"/>
                  </a:cxn>
                  <a:cxn ang="0">
                    <a:pos x="0" y="40"/>
                  </a:cxn>
                </a:cxnLst>
                <a:rect l="0" t="0" r="r" b="b"/>
                <a:pathLst>
                  <a:path w="30" h="60">
                    <a:moveTo>
                      <a:pt x="10" y="0"/>
                    </a:moveTo>
                    <a:lnTo>
                      <a:pt x="20" y="25"/>
                    </a:lnTo>
                    <a:lnTo>
                      <a:pt x="25" y="40"/>
                    </a:lnTo>
                    <a:lnTo>
                      <a:pt x="30" y="60"/>
                    </a:lnTo>
                    <a:lnTo>
                      <a:pt x="10" y="50"/>
                    </a:lnTo>
                    <a:lnTo>
                      <a:pt x="0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01" name="Freeform 763"/>
              <p:cNvSpPr>
                <a:spLocks noChangeAspect="1"/>
              </p:cNvSpPr>
              <p:nvPr userDrawn="1"/>
            </p:nvSpPr>
            <p:spPr bwMode="gray">
              <a:xfrm>
                <a:off x="514" y="4091"/>
                <a:ext cx="8" cy="7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0" y="0"/>
                  </a:cxn>
                  <a:cxn ang="0">
                    <a:pos x="20" y="15"/>
                  </a:cxn>
                </a:cxnLst>
                <a:rect l="0" t="0" r="r" b="b"/>
                <a:pathLst>
                  <a:path w="20" h="15">
                    <a:moveTo>
                      <a:pt x="20" y="15"/>
                    </a:moveTo>
                    <a:lnTo>
                      <a:pt x="0" y="0"/>
                    </a:lnTo>
                    <a:lnTo>
                      <a:pt x="2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02" name="Line 764"/>
              <p:cNvSpPr>
                <a:spLocks noChangeAspect="1" noChangeShapeType="1"/>
              </p:cNvSpPr>
              <p:nvPr userDrawn="1"/>
            </p:nvSpPr>
            <p:spPr bwMode="gray">
              <a:xfrm flipH="1" flipV="1">
                <a:off x="514" y="4091"/>
                <a:ext cx="8" cy="7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03" name="Freeform 765"/>
              <p:cNvSpPr>
                <a:spLocks noChangeAspect="1"/>
              </p:cNvSpPr>
              <p:nvPr userDrawn="1"/>
            </p:nvSpPr>
            <p:spPr bwMode="gray">
              <a:xfrm>
                <a:off x="532" y="4134"/>
                <a:ext cx="4" cy="15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35"/>
                  </a:cxn>
                  <a:cxn ang="0">
                    <a:pos x="10" y="0"/>
                  </a:cxn>
                  <a:cxn ang="0">
                    <a:pos x="5" y="15"/>
                  </a:cxn>
                </a:cxnLst>
                <a:rect l="0" t="0" r="r" b="b"/>
                <a:pathLst>
                  <a:path w="10" h="35">
                    <a:moveTo>
                      <a:pt x="5" y="15"/>
                    </a:moveTo>
                    <a:lnTo>
                      <a:pt x="0" y="35"/>
                    </a:lnTo>
                    <a:lnTo>
                      <a:pt x="10" y="0"/>
                    </a:lnTo>
                    <a:lnTo>
                      <a:pt x="5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04" name="Freeform 766"/>
              <p:cNvSpPr>
                <a:spLocks noChangeAspect="1"/>
              </p:cNvSpPr>
              <p:nvPr userDrawn="1"/>
            </p:nvSpPr>
            <p:spPr bwMode="gray">
              <a:xfrm>
                <a:off x="532" y="4134"/>
                <a:ext cx="4" cy="15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35"/>
                  </a:cxn>
                  <a:cxn ang="0">
                    <a:pos x="10" y="0"/>
                  </a:cxn>
                </a:cxnLst>
                <a:rect l="0" t="0" r="r" b="b"/>
                <a:pathLst>
                  <a:path w="10" h="35">
                    <a:moveTo>
                      <a:pt x="5" y="15"/>
                    </a:moveTo>
                    <a:lnTo>
                      <a:pt x="0" y="35"/>
                    </a:lnTo>
                    <a:lnTo>
                      <a:pt x="10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05" name="Freeform 767"/>
              <p:cNvSpPr>
                <a:spLocks noChangeAspect="1"/>
              </p:cNvSpPr>
              <p:nvPr userDrawn="1"/>
            </p:nvSpPr>
            <p:spPr bwMode="gray">
              <a:xfrm>
                <a:off x="526" y="4124"/>
                <a:ext cx="23" cy="25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5" y="0"/>
                  </a:cxn>
                  <a:cxn ang="0">
                    <a:pos x="15" y="60"/>
                  </a:cxn>
                  <a:cxn ang="0">
                    <a:pos x="65" y="25"/>
                  </a:cxn>
                  <a:cxn ang="0">
                    <a:pos x="0" y="25"/>
                  </a:cxn>
                  <a:cxn ang="0">
                    <a:pos x="20" y="40"/>
                  </a:cxn>
                  <a:cxn ang="0">
                    <a:pos x="25" y="25"/>
                  </a:cxn>
                </a:cxnLst>
                <a:rect l="0" t="0" r="r" b="b"/>
                <a:pathLst>
                  <a:path w="65" h="60">
                    <a:moveTo>
                      <a:pt x="25" y="25"/>
                    </a:moveTo>
                    <a:lnTo>
                      <a:pt x="35" y="0"/>
                    </a:lnTo>
                    <a:lnTo>
                      <a:pt x="15" y="60"/>
                    </a:lnTo>
                    <a:lnTo>
                      <a:pt x="65" y="25"/>
                    </a:lnTo>
                    <a:lnTo>
                      <a:pt x="0" y="25"/>
                    </a:lnTo>
                    <a:lnTo>
                      <a:pt x="20" y="40"/>
                    </a:lnTo>
                    <a:lnTo>
                      <a:pt x="25" y="2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06" name="Freeform 768"/>
              <p:cNvSpPr>
                <a:spLocks noChangeAspect="1"/>
              </p:cNvSpPr>
              <p:nvPr userDrawn="1"/>
            </p:nvSpPr>
            <p:spPr bwMode="gray">
              <a:xfrm>
                <a:off x="526" y="4124"/>
                <a:ext cx="23" cy="25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5" y="0"/>
                  </a:cxn>
                  <a:cxn ang="0">
                    <a:pos x="15" y="60"/>
                  </a:cxn>
                  <a:cxn ang="0">
                    <a:pos x="65" y="25"/>
                  </a:cxn>
                  <a:cxn ang="0">
                    <a:pos x="0" y="25"/>
                  </a:cxn>
                  <a:cxn ang="0">
                    <a:pos x="20" y="40"/>
                  </a:cxn>
                </a:cxnLst>
                <a:rect l="0" t="0" r="r" b="b"/>
                <a:pathLst>
                  <a:path w="65" h="60">
                    <a:moveTo>
                      <a:pt x="25" y="25"/>
                    </a:moveTo>
                    <a:lnTo>
                      <a:pt x="35" y="0"/>
                    </a:lnTo>
                    <a:lnTo>
                      <a:pt x="15" y="60"/>
                    </a:lnTo>
                    <a:lnTo>
                      <a:pt x="65" y="25"/>
                    </a:lnTo>
                    <a:lnTo>
                      <a:pt x="0" y="25"/>
                    </a:lnTo>
                    <a:lnTo>
                      <a:pt x="20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07" name="Freeform 769"/>
              <p:cNvSpPr>
                <a:spLocks noChangeAspect="1"/>
              </p:cNvSpPr>
              <p:nvPr userDrawn="1"/>
            </p:nvSpPr>
            <p:spPr bwMode="gray">
              <a:xfrm>
                <a:off x="534" y="4124"/>
                <a:ext cx="14" cy="2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0" y="25"/>
                  </a:cxn>
                  <a:cxn ang="0">
                    <a:pos x="25" y="40"/>
                  </a:cxn>
                  <a:cxn ang="0">
                    <a:pos x="35" y="60"/>
                  </a:cxn>
                  <a:cxn ang="0">
                    <a:pos x="15" y="50"/>
                  </a:cxn>
                  <a:cxn ang="0">
                    <a:pos x="0" y="40"/>
                  </a:cxn>
                  <a:cxn ang="0">
                    <a:pos x="15" y="0"/>
                  </a:cxn>
                </a:cxnLst>
                <a:rect l="0" t="0" r="r" b="b"/>
                <a:pathLst>
                  <a:path w="35" h="60">
                    <a:moveTo>
                      <a:pt x="15" y="0"/>
                    </a:moveTo>
                    <a:lnTo>
                      <a:pt x="20" y="25"/>
                    </a:lnTo>
                    <a:lnTo>
                      <a:pt x="25" y="40"/>
                    </a:lnTo>
                    <a:lnTo>
                      <a:pt x="35" y="60"/>
                    </a:lnTo>
                    <a:lnTo>
                      <a:pt x="15" y="50"/>
                    </a:lnTo>
                    <a:lnTo>
                      <a:pt x="0" y="4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08" name="Freeform 770"/>
              <p:cNvSpPr>
                <a:spLocks noChangeAspect="1"/>
              </p:cNvSpPr>
              <p:nvPr userDrawn="1"/>
            </p:nvSpPr>
            <p:spPr bwMode="gray">
              <a:xfrm>
                <a:off x="534" y="4124"/>
                <a:ext cx="14" cy="2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0" y="25"/>
                  </a:cxn>
                  <a:cxn ang="0">
                    <a:pos x="25" y="40"/>
                  </a:cxn>
                  <a:cxn ang="0">
                    <a:pos x="35" y="60"/>
                  </a:cxn>
                  <a:cxn ang="0">
                    <a:pos x="15" y="50"/>
                  </a:cxn>
                  <a:cxn ang="0">
                    <a:pos x="0" y="40"/>
                  </a:cxn>
                </a:cxnLst>
                <a:rect l="0" t="0" r="r" b="b"/>
                <a:pathLst>
                  <a:path w="35" h="60">
                    <a:moveTo>
                      <a:pt x="15" y="0"/>
                    </a:moveTo>
                    <a:lnTo>
                      <a:pt x="20" y="25"/>
                    </a:lnTo>
                    <a:lnTo>
                      <a:pt x="25" y="40"/>
                    </a:lnTo>
                    <a:lnTo>
                      <a:pt x="35" y="60"/>
                    </a:lnTo>
                    <a:lnTo>
                      <a:pt x="15" y="50"/>
                    </a:lnTo>
                    <a:lnTo>
                      <a:pt x="0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09" name="Freeform 771"/>
              <p:cNvSpPr>
                <a:spLocks noChangeAspect="1"/>
              </p:cNvSpPr>
              <p:nvPr userDrawn="1"/>
            </p:nvSpPr>
            <p:spPr bwMode="gray">
              <a:xfrm>
                <a:off x="526" y="4134"/>
                <a:ext cx="8" cy="6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0" y="0"/>
                  </a:cxn>
                  <a:cxn ang="0">
                    <a:pos x="20" y="15"/>
                  </a:cxn>
                </a:cxnLst>
                <a:rect l="0" t="0" r="r" b="b"/>
                <a:pathLst>
                  <a:path w="20" h="15">
                    <a:moveTo>
                      <a:pt x="20" y="15"/>
                    </a:moveTo>
                    <a:lnTo>
                      <a:pt x="0" y="0"/>
                    </a:lnTo>
                    <a:lnTo>
                      <a:pt x="2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0" name="Line 772"/>
              <p:cNvSpPr>
                <a:spLocks noChangeAspect="1" noChangeShapeType="1"/>
              </p:cNvSpPr>
              <p:nvPr userDrawn="1"/>
            </p:nvSpPr>
            <p:spPr bwMode="gray">
              <a:xfrm flipH="1" flipV="1">
                <a:off x="526" y="4134"/>
                <a:ext cx="8" cy="6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1" name="Freeform 773"/>
              <p:cNvSpPr>
                <a:spLocks noChangeAspect="1"/>
              </p:cNvSpPr>
              <p:nvPr userDrawn="1"/>
            </p:nvSpPr>
            <p:spPr bwMode="gray">
              <a:xfrm>
                <a:off x="517" y="4178"/>
                <a:ext cx="2" cy="17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35"/>
                  </a:cxn>
                  <a:cxn ang="0">
                    <a:pos x="10" y="0"/>
                  </a:cxn>
                  <a:cxn ang="0">
                    <a:pos x="5" y="15"/>
                  </a:cxn>
                </a:cxnLst>
                <a:rect l="0" t="0" r="r" b="b"/>
                <a:pathLst>
                  <a:path w="10" h="35">
                    <a:moveTo>
                      <a:pt x="5" y="15"/>
                    </a:moveTo>
                    <a:lnTo>
                      <a:pt x="0" y="35"/>
                    </a:lnTo>
                    <a:lnTo>
                      <a:pt x="10" y="0"/>
                    </a:lnTo>
                    <a:lnTo>
                      <a:pt x="5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2" name="Freeform 774"/>
              <p:cNvSpPr>
                <a:spLocks noChangeAspect="1"/>
              </p:cNvSpPr>
              <p:nvPr userDrawn="1"/>
            </p:nvSpPr>
            <p:spPr bwMode="gray">
              <a:xfrm>
                <a:off x="517" y="4178"/>
                <a:ext cx="2" cy="17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35"/>
                  </a:cxn>
                  <a:cxn ang="0">
                    <a:pos x="10" y="0"/>
                  </a:cxn>
                </a:cxnLst>
                <a:rect l="0" t="0" r="r" b="b"/>
                <a:pathLst>
                  <a:path w="10" h="35">
                    <a:moveTo>
                      <a:pt x="5" y="15"/>
                    </a:moveTo>
                    <a:lnTo>
                      <a:pt x="0" y="35"/>
                    </a:lnTo>
                    <a:lnTo>
                      <a:pt x="10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3" name="Freeform 775"/>
              <p:cNvSpPr>
                <a:spLocks noChangeAspect="1"/>
              </p:cNvSpPr>
              <p:nvPr userDrawn="1"/>
            </p:nvSpPr>
            <p:spPr bwMode="gray">
              <a:xfrm>
                <a:off x="512" y="4168"/>
                <a:ext cx="28" cy="27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5" y="0"/>
                  </a:cxn>
                  <a:cxn ang="0">
                    <a:pos x="15" y="60"/>
                  </a:cxn>
                  <a:cxn ang="0">
                    <a:pos x="70" y="25"/>
                  </a:cxn>
                  <a:cxn ang="0">
                    <a:pos x="0" y="25"/>
                  </a:cxn>
                  <a:cxn ang="0">
                    <a:pos x="25" y="40"/>
                  </a:cxn>
                  <a:cxn ang="0">
                    <a:pos x="25" y="25"/>
                  </a:cxn>
                </a:cxnLst>
                <a:rect l="0" t="0" r="r" b="b"/>
                <a:pathLst>
                  <a:path w="70" h="60">
                    <a:moveTo>
                      <a:pt x="25" y="25"/>
                    </a:moveTo>
                    <a:lnTo>
                      <a:pt x="35" y="0"/>
                    </a:lnTo>
                    <a:lnTo>
                      <a:pt x="15" y="60"/>
                    </a:lnTo>
                    <a:lnTo>
                      <a:pt x="70" y="25"/>
                    </a:lnTo>
                    <a:lnTo>
                      <a:pt x="0" y="25"/>
                    </a:lnTo>
                    <a:lnTo>
                      <a:pt x="25" y="40"/>
                    </a:lnTo>
                    <a:lnTo>
                      <a:pt x="25" y="2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4" name="Freeform 776"/>
              <p:cNvSpPr>
                <a:spLocks noChangeAspect="1"/>
              </p:cNvSpPr>
              <p:nvPr userDrawn="1"/>
            </p:nvSpPr>
            <p:spPr bwMode="gray">
              <a:xfrm>
                <a:off x="512" y="4168"/>
                <a:ext cx="28" cy="27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5" y="0"/>
                  </a:cxn>
                  <a:cxn ang="0">
                    <a:pos x="15" y="60"/>
                  </a:cxn>
                  <a:cxn ang="0">
                    <a:pos x="70" y="25"/>
                  </a:cxn>
                  <a:cxn ang="0">
                    <a:pos x="0" y="25"/>
                  </a:cxn>
                  <a:cxn ang="0">
                    <a:pos x="25" y="40"/>
                  </a:cxn>
                </a:cxnLst>
                <a:rect l="0" t="0" r="r" b="b"/>
                <a:pathLst>
                  <a:path w="70" h="60">
                    <a:moveTo>
                      <a:pt x="25" y="25"/>
                    </a:moveTo>
                    <a:lnTo>
                      <a:pt x="35" y="0"/>
                    </a:lnTo>
                    <a:lnTo>
                      <a:pt x="15" y="60"/>
                    </a:lnTo>
                    <a:lnTo>
                      <a:pt x="70" y="25"/>
                    </a:lnTo>
                    <a:lnTo>
                      <a:pt x="0" y="25"/>
                    </a:lnTo>
                    <a:lnTo>
                      <a:pt x="25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5" name="Freeform 777"/>
              <p:cNvSpPr>
                <a:spLocks noChangeAspect="1"/>
              </p:cNvSpPr>
              <p:nvPr userDrawn="1"/>
            </p:nvSpPr>
            <p:spPr bwMode="gray">
              <a:xfrm>
                <a:off x="520" y="4168"/>
                <a:ext cx="14" cy="27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5" y="25"/>
                  </a:cxn>
                  <a:cxn ang="0">
                    <a:pos x="30" y="40"/>
                  </a:cxn>
                  <a:cxn ang="0">
                    <a:pos x="35" y="60"/>
                  </a:cxn>
                  <a:cxn ang="0">
                    <a:pos x="15" y="45"/>
                  </a:cxn>
                  <a:cxn ang="0">
                    <a:pos x="0" y="40"/>
                  </a:cxn>
                  <a:cxn ang="0">
                    <a:pos x="15" y="0"/>
                  </a:cxn>
                </a:cxnLst>
                <a:rect l="0" t="0" r="r" b="b"/>
                <a:pathLst>
                  <a:path w="35" h="60">
                    <a:moveTo>
                      <a:pt x="15" y="0"/>
                    </a:moveTo>
                    <a:lnTo>
                      <a:pt x="25" y="25"/>
                    </a:lnTo>
                    <a:lnTo>
                      <a:pt x="30" y="40"/>
                    </a:lnTo>
                    <a:lnTo>
                      <a:pt x="35" y="60"/>
                    </a:lnTo>
                    <a:lnTo>
                      <a:pt x="15" y="45"/>
                    </a:lnTo>
                    <a:lnTo>
                      <a:pt x="0" y="4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6" name="Freeform 778"/>
              <p:cNvSpPr>
                <a:spLocks noChangeAspect="1"/>
              </p:cNvSpPr>
              <p:nvPr userDrawn="1"/>
            </p:nvSpPr>
            <p:spPr bwMode="gray">
              <a:xfrm>
                <a:off x="520" y="4168"/>
                <a:ext cx="14" cy="27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5" y="25"/>
                  </a:cxn>
                  <a:cxn ang="0">
                    <a:pos x="30" y="40"/>
                  </a:cxn>
                  <a:cxn ang="0">
                    <a:pos x="35" y="60"/>
                  </a:cxn>
                  <a:cxn ang="0">
                    <a:pos x="15" y="45"/>
                  </a:cxn>
                  <a:cxn ang="0">
                    <a:pos x="0" y="40"/>
                  </a:cxn>
                </a:cxnLst>
                <a:rect l="0" t="0" r="r" b="b"/>
                <a:pathLst>
                  <a:path w="35" h="60">
                    <a:moveTo>
                      <a:pt x="15" y="0"/>
                    </a:moveTo>
                    <a:lnTo>
                      <a:pt x="25" y="25"/>
                    </a:lnTo>
                    <a:lnTo>
                      <a:pt x="30" y="40"/>
                    </a:lnTo>
                    <a:lnTo>
                      <a:pt x="35" y="60"/>
                    </a:lnTo>
                    <a:lnTo>
                      <a:pt x="15" y="45"/>
                    </a:lnTo>
                    <a:lnTo>
                      <a:pt x="0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7" name="Freeform 779"/>
              <p:cNvSpPr>
                <a:spLocks noChangeAspect="1"/>
              </p:cNvSpPr>
              <p:nvPr userDrawn="1"/>
            </p:nvSpPr>
            <p:spPr bwMode="gray">
              <a:xfrm>
                <a:off x="512" y="4178"/>
                <a:ext cx="8" cy="9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0" y="0"/>
                  </a:cxn>
                  <a:cxn ang="0">
                    <a:pos x="20" y="15"/>
                  </a:cxn>
                </a:cxnLst>
                <a:rect l="0" t="0" r="r" b="b"/>
                <a:pathLst>
                  <a:path w="20" h="15">
                    <a:moveTo>
                      <a:pt x="20" y="15"/>
                    </a:moveTo>
                    <a:lnTo>
                      <a:pt x="0" y="0"/>
                    </a:lnTo>
                    <a:lnTo>
                      <a:pt x="2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8" name="Line 780"/>
              <p:cNvSpPr>
                <a:spLocks noChangeAspect="1" noChangeShapeType="1"/>
              </p:cNvSpPr>
              <p:nvPr userDrawn="1"/>
            </p:nvSpPr>
            <p:spPr bwMode="gray">
              <a:xfrm flipH="1" flipV="1">
                <a:off x="512" y="4178"/>
                <a:ext cx="8" cy="9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19" name="Freeform 781"/>
              <p:cNvSpPr>
                <a:spLocks noChangeAspect="1"/>
              </p:cNvSpPr>
              <p:nvPr userDrawn="1"/>
            </p:nvSpPr>
            <p:spPr bwMode="gray">
              <a:xfrm>
                <a:off x="487" y="4212"/>
                <a:ext cx="8" cy="11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0" y="35"/>
                  </a:cxn>
                  <a:cxn ang="0">
                    <a:pos x="15" y="0"/>
                  </a:cxn>
                  <a:cxn ang="0">
                    <a:pos x="10" y="15"/>
                  </a:cxn>
                </a:cxnLst>
                <a:rect l="0" t="0" r="r" b="b"/>
                <a:pathLst>
                  <a:path w="15" h="35">
                    <a:moveTo>
                      <a:pt x="10" y="15"/>
                    </a:moveTo>
                    <a:lnTo>
                      <a:pt x="0" y="35"/>
                    </a:lnTo>
                    <a:lnTo>
                      <a:pt x="15" y="0"/>
                    </a:lnTo>
                    <a:lnTo>
                      <a:pt x="1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20" name="Freeform 782"/>
              <p:cNvSpPr>
                <a:spLocks noChangeAspect="1"/>
              </p:cNvSpPr>
              <p:nvPr userDrawn="1"/>
            </p:nvSpPr>
            <p:spPr bwMode="gray">
              <a:xfrm>
                <a:off x="487" y="4212"/>
                <a:ext cx="8" cy="11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0" y="35"/>
                  </a:cxn>
                  <a:cxn ang="0">
                    <a:pos x="15" y="0"/>
                  </a:cxn>
                </a:cxnLst>
                <a:rect l="0" t="0" r="r" b="b"/>
                <a:pathLst>
                  <a:path w="15" h="35">
                    <a:moveTo>
                      <a:pt x="10" y="15"/>
                    </a:moveTo>
                    <a:lnTo>
                      <a:pt x="0" y="35"/>
                    </a:lnTo>
                    <a:lnTo>
                      <a:pt x="15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21" name="Freeform 783"/>
              <p:cNvSpPr>
                <a:spLocks noChangeAspect="1"/>
              </p:cNvSpPr>
              <p:nvPr userDrawn="1"/>
            </p:nvSpPr>
            <p:spPr bwMode="gray">
              <a:xfrm>
                <a:off x="482" y="4202"/>
                <a:ext cx="25" cy="21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0" y="0"/>
                  </a:cxn>
                  <a:cxn ang="0">
                    <a:pos x="10" y="60"/>
                  </a:cxn>
                  <a:cxn ang="0">
                    <a:pos x="65" y="25"/>
                  </a:cxn>
                  <a:cxn ang="0">
                    <a:pos x="0" y="25"/>
                  </a:cxn>
                  <a:cxn ang="0">
                    <a:pos x="20" y="40"/>
                  </a:cxn>
                  <a:cxn ang="0">
                    <a:pos x="25" y="25"/>
                  </a:cxn>
                </a:cxnLst>
                <a:rect l="0" t="0" r="r" b="b"/>
                <a:pathLst>
                  <a:path w="65" h="60">
                    <a:moveTo>
                      <a:pt x="25" y="25"/>
                    </a:moveTo>
                    <a:lnTo>
                      <a:pt x="30" y="0"/>
                    </a:lnTo>
                    <a:lnTo>
                      <a:pt x="10" y="60"/>
                    </a:lnTo>
                    <a:lnTo>
                      <a:pt x="65" y="25"/>
                    </a:lnTo>
                    <a:lnTo>
                      <a:pt x="0" y="25"/>
                    </a:lnTo>
                    <a:lnTo>
                      <a:pt x="20" y="40"/>
                    </a:lnTo>
                    <a:lnTo>
                      <a:pt x="25" y="2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22" name="Freeform 784"/>
              <p:cNvSpPr>
                <a:spLocks noChangeAspect="1"/>
              </p:cNvSpPr>
              <p:nvPr userDrawn="1"/>
            </p:nvSpPr>
            <p:spPr bwMode="gray">
              <a:xfrm>
                <a:off x="482" y="4202"/>
                <a:ext cx="25" cy="21"/>
              </a:xfrm>
              <a:custGeom>
                <a:avLst/>
                <a:gdLst/>
                <a:ahLst/>
                <a:cxnLst>
                  <a:cxn ang="0">
                    <a:pos x="25" y="25"/>
                  </a:cxn>
                  <a:cxn ang="0">
                    <a:pos x="30" y="0"/>
                  </a:cxn>
                  <a:cxn ang="0">
                    <a:pos x="10" y="60"/>
                  </a:cxn>
                  <a:cxn ang="0">
                    <a:pos x="65" y="25"/>
                  </a:cxn>
                  <a:cxn ang="0">
                    <a:pos x="0" y="25"/>
                  </a:cxn>
                  <a:cxn ang="0">
                    <a:pos x="20" y="40"/>
                  </a:cxn>
                </a:cxnLst>
                <a:rect l="0" t="0" r="r" b="b"/>
                <a:pathLst>
                  <a:path w="65" h="60">
                    <a:moveTo>
                      <a:pt x="25" y="25"/>
                    </a:moveTo>
                    <a:lnTo>
                      <a:pt x="30" y="0"/>
                    </a:lnTo>
                    <a:lnTo>
                      <a:pt x="10" y="60"/>
                    </a:lnTo>
                    <a:lnTo>
                      <a:pt x="65" y="25"/>
                    </a:lnTo>
                    <a:lnTo>
                      <a:pt x="0" y="25"/>
                    </a:lnTo>
                    <a:lnTo>
                      <a:pt x="20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23" name="Freeform 785"/>
              <p:cNvSpPr>
                <a:spLocks noChangeAspect="1"/>
              </p:cNvSpPr>
              <p:nvPr userDrawn="1"/>
            </p:nvSpPr>
            <p:spPr bwMode="gray">
              <a:xfrm>
                <a:off x="490" y="4202"/>
                <a:ext cx="12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5"/>
                  </a:cxn>
                  <a:cxn ang="0">
                    <a:pos x="25" y="40"/>
                  </a:cxn>
                  <a:cxn ang="0">
                    <a:pos x="30" y="60"/>
                  </a:cxn>
                  <a:cxn ang="0">
                    <a:pos x="10" y="50"/>
                  </a:cxn>
                  <a:cxn ang="0">
                    <a:pos x="0" y="40"/>
                  </a:cxn>
                  <a:cxn ang="0">
                    <a:pos x="10" y="0"/>
                  </a:cxn>
                </a:cxnLst>
                <a:rect l="0" t="0" r="r" b="b"/>
                <a:pathLst>
                  <a:path w="30" h="60">
                    <a:moveTo>
                      <a:pt x="10" y="0"/>
                    </a:moveTo>
                    <a:lnTo>
                      <a:pt x="20" y="25"/>
                    </a:lnTo>
                    <a:lnTo>
                      <a:pt x="25" y="40"/>
                    </a:lnTo>
                    <a:lnTo>
                      <a:pt x="30" y="60"/>
                    </a:lnTo>
                    <a:lnTo>
                      <a:pt x="10" y="50"/>
                    </a:lnTo>
                    <a:lnTo>
                      <a:pt x="0" y="4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24" name="Freeform 786"/>
              <p:cNvSpPr>
                <a:spLocks noChangeAspect="1"/>
              </p:cNvSpPr>
              <p:nvPr userDrawn="1"/>
            </p:nvSpPr>
            <p:spPr bwMode="gray">
              <a:xfrm>
                <a:off x="490" y="4202"/>
                <a:ext cx="12" cy="21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5"/>
                  </a:cxn>
                  <a:cxn ang="0">
                    <a:pos x="25" y="40"/>
                  </a:cxn>
                  <a:cxn ang="0">
                    <a:pos x="30" y="60"/>
                  </a:cxn>
                  <a:cxn ang="0">
                    <a:pos x="10" y="50"/>
                  </a:cxn>
                  <a:cxn ang="0">
                    <a:pos x="0" y="40"/>
                  </a:cxn>
                </a:cxnLst>
                <a:rect l="0" t="0" r="r" b="b"/>
                <a:pathLst>
                  <a:path w="30" h="60">
                    <a:moveTo>
                      <a:pt x="10" y="0"/>
                    </a:moveTo>
                    <a:lnTo>
                      <a:pt x="20" y="25"/>
                    </a:lnTo>
                    <a:lnTo>
                      <a:pt x="25" y="40"/>
                    </a:lnTo>
                    <a:lnTo>
                      <a:pt x="30" y="60"/>
                    </a:lnTo>
                    <a:lnTo>
                      <a:pt x="10" y="50"/>
                    </a:lnTo>
                    <a:lnTo>
                      <a:pt x="0" y="4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25" name="Freeform 787"/>
              <p:cNvSpPr>
                <a:spLocks noChangeAspect="1"/>
              </p:cNvSpPr>
              <p:nvPr userDrawn="1"/>
            </p:nvSpPr>
            <p:spPr bwMode="gray">
              <a:xfrm>
                <a:off x="482" y="4212"/>
                <a:ext cx="8" cy="6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0" y="0"/>
                  </a:cxn>
                  <a:cxn ang="0">
                    <a:pos x="20" y="15"/>
                  </a:cxn>
                </a:cxnLst>
                <a:rect l="0" t="0" r="r" b="b"/>
                <a:pathLst>
                  <a:path w="20" h="15">
                    <a:moveTo>
                      <a:pt x="20" y="15"/>
                    </a:moveTo>
                    <a:lnTo>
                      <a:pt x="0" y="0"/>
                    </a:lnTo>
                    <a:lnTo>
                      <a:pt x="20" y="15"/>
                    </a:lnTo>
                    <a:close/>
                  </a:path>
                </a:pathLst>
              </a:custGeom>
              <a:solidFill>
                <a:srgbClr val="FFD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  <p:sp>
            <p:nvSpPr>
              <p:cNvPr id="126" name="Line 788"/>
              <p:cNvSpPr>
                <a:spLocks noChangeAspect="1" noChangeShapeType="1"/>
              </p:cNvSpPr>
              <p:nvPr userDrawn="1"/>
            </p:nvSpPr>
            <p:spPr bwMode="gray">
              <a:xfrm flipH="1" flipV="1">
                <a:off x="482" y="4212"/>
                <a:ext cx="8" cy="6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dirty="0"/>
              </a:p>
            </p:txBody>
          </p:sp>
        </p:grpSp>
      </p:grpSp>
      <p:sp>
        <p:nvSpPr>
          <p:cNvPr id="260" name="Rectangle 553"/>
          <p:cNvSpPr>
            <a:spLocks noChangeArrowheads="1"/>
          </p:cNvSpPr>
          <p:nvPr userDrawn="1"/>
        </p:nvSpPr>
        <p:spPr bwMode="black">
          <a:xfrm>
            <a:off x="0" y="1693863"/>
            <a:ext cx="9144000" cy="714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dirty="0"/>
          </a:p>
        </p:txBody>
      </p:sp>
      <p:pic>
        <p:nvPicPr>
          <p:cNvPr id="261" name="Picture 554" descr="ISA_ne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black">
          <a:xfrm>
            <a:off x="649288" y="3178175"/>
            <a:ext cx="2273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</p:sldLayoutIdLst>
  <p:transition spd="slow"/>
  <p:hf hdr="0" ftr="0" dt="0"/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Trebuchet MS" pitchFamily="34" charset="0"/>
        <a:buChar char="–"/>
        <a:defRPr sz="2000">
          <a:solidFill>
            <a:schemeClr val="tx2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2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Trebuchet MS" pitchFamily="34" charset="0"/>
        <a:buChar char="–"/>
        <a:defRPr sz="1600">
          <a:solidFill>
            <a:schemeClr val="tx2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2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2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2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2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40"/>
          <p:cNvSpPr>
            <a:spLocks noGrp="1" noChangeArrowheads="1"/>
          </p:cNvSpPr>
          <p:nvPr>
            <p:ph type="body" idx="1"/>
          </p:nvPr>
        </p:nvSpPr>
        <p:spPr bwMode="black">
          <a:xfrm>
            <a:off x="582613" y="1527175"/>
            <a:ext cx="7915275" cy="468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7" name="Rectangle 16"/>
          <p:cNvSpPr/>
          <p:nvPr/>
        </p:nvSpPr>
        <p:spPr>
          <a:xfrm>
            <a:off x="0" y="1247774"/>
            <a:ext cx="9144000" cy="5610226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05851" y="6413688"/>
            <a:ext cx="363629" cy="368112"/>
          </a:xfrm>
          <a:prstGeom prst="rect">
            <a:avLst/>
          </a:prstGeom>
          <a:solidFill>
            <a:schemeClr val="accent4">
              <a:lumMod val="75000"/>
            </a:schemeClr>
          </a:solidFill>
          <a:ln/>
        </p:spPr>
        <p:txBody>
          <a:bodyPr anchor="ctr" anchorCtr="0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4E8FB36-886F-4133-AC19-1B64177FA4C3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fr-FR" dirty="0">
              <a:solidFill>
                <a:srgbClr val="FFFFFF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CrisscrossEtching trans="63000" pressure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134694"/>
            <a:ext cx="8377164" cy="523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</p:pic>
      <p:sp>
        <p:nvSpPr>
          <p:cNvPr id="16" name="Rectangle 15">
            <a:hlinkClick r:id="rId15" action="ppaction://hlinksldjump"/>
          </p:cNvPr>
          <p:cNvSpPr/>
          <p:nvPr userDrawn="1"/>
        </p:nvSpPr>
        <p:spPr>
          <a:xfrm>
            <a:off x="5499100" y="755650"/>
            <a:ext cx="1660522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fr-BE" sz="1600" b="1" dirty="0">
                <a:solidFill>
                  <a:srgbClr val="30529D">
                    <a:lumMod val="75000"/>
                  </a:srgbClr>
                </a:solidFill>
                <a:latin typeface="Constantia" pitchFamily="18" charset="0"/>
                <a:ea typeface="Segoe UI" pitchFamily="34" charset="0"/>
              </a:rPr>
              <a:t>guidance</a:t>
            </a:r>
            <a:endParaRPr lang="en-GB" sz="1600" b="1" dirty="0">
              <a:solidFill>
                <a:srgbClr val="30529D">
                  <a:lumMod val="75000"/>
                </a:srgbClr>
              </a:solidFill>
              <a:latin typeface="Constantia" pitchFamily="18" charset="0"/>
              <a:ea typeface="Segoe UI" pitchFamily="34" charset="0"/>
            </a:endParaRPr>
          </a:p>
        </p:txBody>
      </p:sp>
      <p:sp>
        <p:nvSpPr>
          <p:cNvPr id="18" name="Rectangle 17">
            <a:hlinkClick r:id="rId15" action="ppaction://hlinksldjump"/>
          </p:cNvPr>
          <p:cNvSpPr/>
          <p:nvPr userDrawn="1"/>
        </p:nvSpPr>
        <p:spPr>
          <a:xfrm>
            <a:off x="7213600" y="755650"/>
            <a:ext cx="1660522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b="1" dirty="0">
                <a:solidFill>
                  <a:srgbClr val="30529D">
                    <a:lumMod val="75000"/>
                  </a:srgbClr>
                </a:solidFill>
                <a:latin typeface="Constantia" pitchFamily="18" charset="0"/>
                <a:ea typeface="Segoe UI" pitchFamily="34" charset="0"/>
              </a:rPr>
              <a:t>demo</a:t>
            </a:r>
          </a:p>
        </p:txBody>
      </p:sp>
      <p:sp>
        <p:nvSpPr>
          <p:cNvPr id="23" name="Rectangle 22">
            <a:hlinkClick r:id="rId15" action="ppaction://hlinksldjump"/>
          </p:cNvPr>
          <p:cNvSpPr/>
          <p:nvPr userDrawn="1"/>
        </p:nvSpPr>
        <p:spPr>
          <a:xfrm>
            <a:off x="3779576" y="751449"/>
            <a:ext cx="1660522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b="1" dirty="0">
                <a:solidFill>
                  <a:srgbClr val="30529D">
                    <a:lumMod val="75000"/>
                  </a:srgbClr>
                </a:solidFill>
                <a:latin typeface="Constantia" pitchFamily="18" charset="0"/>
                <a:ea typeface="Segoe UI" pitchFamily="34" charset="0"/>
              </a:rPr>
              <a:t>improves</a:t>
            </a:r>
          </a:p>
        </p:txBody>
      </p:sp>
      <p:sp>
        <p:nvSpPr>
          <p:cNvPr id="26" name="Rectangle 25">
            <a:hlinkClick r:id="rId15" action="ppaction://hlinksldjump"/>
          </p:cNvPr>
          <p:cNvSpPr/>
          <p:nvPr userDrawn="1"/>
        </p:nvSpPr>
        <p:spPr>
          <a:xfrm>
            <a:off x="2057400" y="755650"/>
            <a:ext cx="1660522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b="1" dirty="0">
                <a:solidFill>
                  <a:srgbClr val="30529D">
                    <a:lumMod val="75000"/>
                  </a:srgbClr>
                </a:solidFill>
                <a:latin typeface="Constantia" pitchFamily="18" charset="0"/>
                <a:ea typeface="Segoe UI" pitchFamily="34" charset="0"/>
              </a:rPr>
              <a:t>simplifies</a:t>
            </a:r>
          </a:p>
        </p:txBody>
      </p:sp>
      <p:sp>
        <p:nvSpPr>
          <p:cNvPr id="27" name="Rectangle 26">
            <a:hlinkClick r:id="rId15" action="ppaction://hlinksldjump"/>
          </p:cNvPr>
          <p:cNvSpPr/>
          <p:nvPr userDrawn="1"/>
        </p:nvSpPr>
        <p:spPr>
          <a:xfrm>
            <a:off x="339725" y="751950"/>
            <a:ext cx="1660522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b="1" dirty="0">
                <a:solidFill>
                  <a:srgbClr val="30529D">
                    <a:lumMod val="75000"/>
                  </a:srgbClr>
                </a:solidFill>
                <a:latin typeface="Constantia" pitchFamily="18" charset="0"/>
                <a:ea typeface="Segoe UI" pitchFamily="34" charset="0"/>
              </a:rPr>
              <a:t>PROSPECT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</p:sldLayoutIdLst>
  <p:transition spd="slow"/>
  <p:hf hdr="0" ftr="0" dt="0"/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rebuchet M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Trebuchet MS" pitchFamily="34" charset="0"/>
        <a:buChar char="–"/>
        <a:defRPr sz="2000">
          <a:solidFill>
            <a:schemeClr val="tx2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2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Trebuchet MS" pitchFamily="34" charset="0"/>
        <a:buChar char="–"/>
        <a:defRPr sz="1600">
          <a:solidFill>
            <a:schemeClr val="tx2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2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2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2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2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B1E00-EF58-4EF6-8A68-6B57211E0CF3}" type="datetimeFigureOut">
              <a:rPr lang="en-GB" smtClean="0"/>
              <a:t>21/04/2016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B5D7E-85C4-48E2-AD3A-B53953062AF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4667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EuropeAid-IT-support@ec.europa.eu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2.xml"/><Relationship Id="rId4" Type="http://schemas.openxmlformats.org/officeDocument/2006/relationships/slide" Target="slide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2.xml"/><Relationship Id="rId1" Type="http://schemas.openxmlformats.org/officeDocument/2006/relationships/video" Target="file:///C:\Users\loozeni\Desktop\Applicants%2015122014.swf" TargetMode="External"/><Relationship Id="rId4" Type="http://schemas.openxmlformats.org/officeDocument/2006/relationships/slide" Target="slide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2.xml"/><Relationship Id="rId5" Type="http://schemas.microsoft.com/office/2007/relationships/hdphoto" Target="../media/hdphoto2.wdp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ebgate.ec.europa.eu/europeaid/prospec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2.xml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087931" y="4366901"/>
            <a:ext cx="5415205" cy="1466734"/>
          </a:xfrm>
        </p:spPr>
        <p:txBody>
          <a:bodyPr/>
          <a:lstStyle/>
          <a:p>
            <a:r>
              <a:rPr lang="sr-Latn-RS"/>
              <a:t>Novi </a:t>
            </a:r>
            <a:r>
              <a:rPr lang="sr-Latn-RS" smtClean="0"/>
              <a:t>elektronski</a:t>
            </a:r>
            <a:r>
              <a:rPr lang="en-GB" b="0">
                <a:latin typeface="Constantia" pitchFamily="18" charset="0"/>
              </a:rPr>
              <a:t/>
            </a:r>
            <a:br>
              <a:rPr lang="en-GB" b="0">
                <a:latin typeface="Constantia" pitchFamily="18" charset="0"/>
              </a:rPr>
            </a:br>
            <a:r>
              <a:rPr lang="sr-Latn-RS" smtClean="0"/>
              <a:t>sistem za  </a:t>
            </a:r>
            <a:r>
              <a:rPr lang="sr-Latn-RS"/>
              <a:t>podnošenje </a:t>
            </a:r>
            <a:r>
              <a:rPr lang="sr-Latn-RS" smtClean="0"/>
              <a:t>prijava za grant</a:t>
            </a:r>
            <a:endParaRPr lang="en-GB" b="0" i="0" dirty="0">
              <a:latin typeface="Constantia" pitchFamily="18" charset="0"/>
            </a:endParaRPr>
          </a:p>
        </p:txBody>
      </p:sp>
      <p:sp>
        <p:nvSpPr>
          <p:cNvPr id="5" name="Title 2"/>
          <p:cNvSpPr txBox="1">
            <a:spLocks/>
          </p:cNvSpPr>
          <p:nvPr/>
        </p:nvSpPr>
        <p:spPr bwMode="black">
          <a:xfrm>
            <a:off x="3087932" y="1985228"/>
            <a:ext cx="541520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400" b="1" i="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Trebuchet MS" pitchFamily="34" charset="0"/>
                <a:cs typeface="Arial" charset="0"/>
              </a:defRPr>
            </a:lvl2pPr>
            <a:lvl3pPr algn="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Trebuchet MS" pitchFamily="34" charset="0"/>
                <a:cs typeface="Arial" charset="0"/>
              </a:defRPr>
            </a:lvl3pPr>
            <a:lvl4pPr algn="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Trebuchet MS" pitchFamily="34" charset="0"/>
                <a:cs typeface="Arial" charset="0"/>
              </a:defRPr>
            </a:lvl4pPr>
            <a:lvl5pPr algn="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Trebuchet MS" pitchFamily="34" charset="0"/>
                <a:cs typeface="Arial" charset="0"/>
              </a:defRPr>
            </a:lvl5pPr>
            <a:lvl6pPr marL="457200" algn="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Trebuchet MS" pitchFamily="34" charset="0"/>
                <a:cs typeface="Arial" charset="0"/>
              </a:defRPr>
            </a:lvl6pPr>
            <a:lvl7pPr marL="914400" algn="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Trebuchet MS" pitchFamily="34" charset="0"/>
                <a:cs typeface="Arial" charset="0"/>
              </a:defRPr>
            </a:lvl7pPr>
            <a:lvl8pPr marL="1371600" algn="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Trebuchet MS" pitchFamily="34" charset="0"/>
                <a:cs typeface="Arial" charset="0"/>
              </a:defRPr>
            </a:lvl8pPr>
            <a:lvl9pPr marL="1828800" algn="r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Trebuchet MS" pitchFamily="34" charset="0"/>
                <a:cs typeface="Arial" charset="0"/>
              </a:defRPr>
            </a:lvl9pPr>
          </a:lstStyle>
          <a:p>
            <a:endParaRPr lang="en-GB" sz="2800" b="0" kern="0" dirty="0">
              <a:latin typeface="Constantia" pitchFamily="18" charset="0"/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4E8FB36-886F-4133-AC19-1B64177FA4C3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10</a:t>
            </a:fld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0281" y="1569383"/>
            <a:ext cx="858034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2800" b="1" dirty="0">
                <a:solidFill>
                  <a:srgbClr val="00B0F0"/>
                </a:solidFill>
                <a:latin typeface="Constantia" panose="02030602050306030303" pitchFamily="18" charset="0"/>
              </a:rPr>
              <a:t>Saveti i trikovi</a:t>
            </a:r>
            <a:r>
              <a:rPr lang="en-US" sz="2800" b="1" dirty="0">
                <a:solidFill>
                  <a:srgbClr val="00B0F0"/>
                </a:solidFill>
                <a:latin typeface="Constantia" panose="02030602050306030303" pitchFamily="18" charset="0"/>
              </a:rPr>
              <a:t> (2): </a:t>
            </a:r>
            <a:r>
              <a:rPr lang="sr-Latn-RS" sz="2800" b="1" dirty="0">
                <a:solidFill>
                  <a:srgbClr val="00B0F0"/>
                </a:solidFill>
                <a:latin typeface="Constantia" panose="02030602050306030303" pitchFamily="18" charset="0"/>
              </a:rPr>
              <a:t>Kako se koristi PROSPECT</a:t>
            </a:r>
            <a:endParaRPr lang="en-US" sz="2800" b="1" dirty="0">
              <a:solidFill>
                <a:srgbClr val="00B0F0"/>
              </a:solidFill>
              <a:latin typeface="Constantia" panose="02030602050306030303" pitchFamily="18" charset="0"/>
            </a:endParaRPr>
          </a:p>
          <a:p>
            <a:pPr lvl="1"/>
            <a:endParaRPr lang="en-US" sz="2800" b="1" dirty="0">
              <a:solidFill>
                <a:srgbClr val="00B0F0"/>
              </a:solidFill>
              <a:latin typeface="Constantia" panose="02030602050306030303" pitchFamily="18" charset="0"/>
            </a:endParaRPr>
          </a:p>
          <a:p>
            <a:pPr marL="914400" lvl="1" indent="-457200">
              <a:buFont typeface="+mj-lt"/>
              <a:buAutoNum type="arabicPeriod"/>
            </a:pPr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371600" lvl="2" indent="-457200">
              <a:buFont typeface="+mj-lt"/>
              <a:buAutoNum type="arabicPeriod"/>
            </a:pP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Stabilna </a:t>
            </a:r>
            <a:r>
              <a:rPr lang="en-GB" sz="2400" b="1" dirty="0">
                <a:solidFill>
                  <a:schemeClr val="bg1"/>
                </a:solidFill>
                <a:latin typeface="Constantia" panose="02030602050306030303" pitchFamily="18" charset="0"/>
              </a:rPr>
              <a:t>internet </a:t>
            </a:r>
            <a:r>
              <a:rPr lang="sr-Latn-RS" sz="2400" b="1" dirty="0">
                <a:solidFill>
                  <a:schemeClr val="bg1"/>
                </a:solidFill>
                <a:latin typeface="Constantia" panose="02030602050306030303" pitchFamily="18" charset="0"/>
              </a:rPr>
              <a:t>konekcija</a:t>
            </a:r>
            <a:r>
              <a:rPr lang="en-GB" sz="2400" b="1" dirty="0">
                <a:solidFill>
                  <a:schemeClr val="bg1"/>
                </a:solidFill>
                <a:latin typeface="Constantia" panose="02030602050306030303" pitchFamily="18" charset="0"/>
              </a:rPr>
              <a:t> </a:t>
            </a:r>
            <a:r>
              <a:rPr lang="en-GB" sz="2400" dirty="0">
                <a:solidFill>
                  <a:schemeClr val="bg1"/>
                </a:solidFill>
                <a:latin typeface="Constantia" panose="02030602050306030303" pitchFamily="18" charset="0"/>
              </a:rPr>
              <a:t>(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u proseku je potrebno 15 minuta, s tim da uvek možete </a:t>
            </a:r>
            <a:r>
              <a:rPr lang="sr-Latn-RS" sz="2400">
                <a:solidFill>
                  <a:schemeClr val="bg1"/>
                </a:solidFill>
                <a:latin typeface="Constantia" panose="02030602050306030303" pitchFamily="18" charset="0"/>
              </a:rPr>
              <a:t>sačuvati </a:t>
            </a: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nacrt prijave </a:t>
            </a: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i nastaviti</a:t>
            </a: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 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kasnije</a:t>
            </a:r>
            <a:r>
              <a:rPr lang="en-GB" sz="2400" dirty="0">
                <a:solidFill>
                  <a:schemeClr val="bg1"/>
                </a:solidFill>
                <a:latin typeface="Constantia" panose="02030602050306030303" pitchFamily="18" charset="0"/>
              </a:rPr>
              <a:t>).</a:t>
            </a:r>
          </a:p>
          <a:p>
            <a:pPr marL="1371600" lvl="2" indent="-457200">
              <a:buFont typeface="+mj-lt"/>
              <a:buAutoNum type="arabicPeriod"/>
            </a:pPr>
            <a:endParaRPr lang="en-GB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371600" lvl="2" indent="-457200">
              <a:buFont typeface="+mj-lt"/>
              <a:buAutoNum type="arabicPeriod"/>
            </a:pP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Novija </a:t>
            </a:r>
            <a:r>
              <a:rPr lang="sr-Latn-RS" sz="2400" b="1" dirty="0">
                <a:solidFill>
                  <a:schemeClr val="bg1"/>
                </a:solidFill>
                <a:latin typeface="Constantia" panose="02030602050306030303" pitchFamily="18" charset="0"/>
              </a:rPr>
              <a:t>verzija pretraživača</a:t>
            </a:r>
            <a:r>
              <a:rPr lang="en-GB" sz="2400" dirty="0">
                <a:solidFill>
                  <a:schemeClr val="bg1"/>
                </a:solidFill>
                <a:latin typeface="Constantia" panose="02030602050306030303" pitchFamily="18" charset="0"/>
              </a:rPr>
              <a:t>: Internet Explorer, Chrome, Firefox. 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Moguće je koristiti bilo </a:t>
            </a:r>
            <a:r>
              <a:rPr lang="sr-Latn-RS" sz="2400">
                <a:solidFill>
                  <a:schemeClr val="bg1"/>
                </a:solidFill>
                <a:latin typeface="Constantia" panose="02030602050306030303" pitchFamily="18" charset="0"/>
              </a:rPr>
              <a:t>koji </a:t>
            </a: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od navedenih pretraživača, </a:t>
            </a:r>
            <a:r>
              <a:rPr lang="sr-Latn-RS" sz="2400">
                <a:solidFill>
                  <a:schemeClr val="bg1"/>
                </a:solidFill>
                <a:latin typeface="Constantia" panose="02030602050306030303" pitchFamily="18" charset="0"/>
              </a:rPr>
              <a:t>ali </a:t>
            </a: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iskustvo korisnika pokazuje da je </a:t>
            </a:r>
            <a:r>
              <a:rPr lang="sr-Latn-RS" sz="2400">
                <a:solidFill>
                  <a:schemeClr val="bg1"/>
                </a:solidFill>
                <a:latin typeface="Constantia" panose="02030602050306030303" pitchFamily="18" charset="0"/>
              </a:rPr>
              <a:t>najbolje </a:t>
            </a: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koristiti neki od pomenuta 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tri.</a:t>
            </a:r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lvl="2"/>
            <a:endParaRPr lang="en-GB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7" name="Rectangle 6">
            <a:hlinkClick r:id="rId3" action="ppaction://hlinksldjump"/>
          </p:cNvPr>
          <p:cNvSpPr/>
          <p:nvPr/>
        </p:nvSpPr>
        <p:spPr>
          <a:xfrm>
            <a:off x="5503087" y="750927"/>
            <a:ext cx="1650563" cy="464419"/>
          </a:xfrm>
          <a:prstGeom prst="rect">
            <a:avLst/>
          </a:prstGeom>
          <a:solidFill>
            <a:srgbClr val="2B9D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b="1" dirty="0">
                <a:solidFill>
                  <a:srgbClr val="FFFFFF"/>
                </a:solidFill>
                <a:latin typeface="Constantia" pitchFamily="18" charset="0"/>
                <a:ea typeface="Segoe UI" pitchFamily="34" charset="0"/>
              </a:rPr>
              <a:t>guidance</a:t>
            </a:r>
          </a:p>
        </p:txBody>
      </p:sp>
    </p:spTree>
    <p:extLst>
      <p:ext uri="{BB962C8B-B14F-4D97-AF65-F5344CB8AC3E}">
        <p14:creationId xmlns:p14="http://schemas.microsoft.com/office/powerpoint/2010/main" val="281809903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4E8FB36-886F-4133-AC19-1B64177FA4C3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11</a:t>
            </a:fld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0281" y="1569383"/>
            <a:ext cx="8580344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2800" b="1" dirty="0">
                <a:solidFill>
                  <a:srgbClr val="00B0F0"/>
                </a:solidFill>
                <a:latin typeface="Constantia" panose="02030602050306030303" pitchFamily="18" charset="0"/>
              </a:rPr>
              <a:t>Saveti i trikovi</a:t>
            </a:r>
            <a:r>
              <a:rPr lang="en-US" sz="2800" b="1" dirty="0">
                <a:solidFill>
                  <a:srgbClr val="00B0F0"/>
                </a:solidFill>
                <a:latin typeface="Constantia" panose="02030602050306030303" pitchFamily="18" charset="0"/>
              </a:rPr>
              <a:t> (3): </a:t>
            </a:r>
            <a:r>
              <a:rPr lang="sr-Latn-RS" sz="2800" b="1" dirty="0">
                <a:solidFill>
                  <a:srgbClr val="00B0F0"/>
                </a:solidFill>
                <a:latin typeface="Constantia" panose="02030602050306030303" pitchFamily="18" charset="0"/>
              </a:rPr>
              <a:t>Šta treba uraditi</a:t>
            </a:r>
            <a:endParaRPr lang="en-US" sz="2800" b="1" dirty="0">
              <a:solidFill>
                <a:srgbClr val="00B0F0"/>
              </a:solidFill>
              <a:latin typeface="Constantia" panose="02030602050306030303" pitchFamily="18" charset="0"/>
            </a:endParaRPr>
          </a:p>
          <a:p>
            <a:pPr lvl="1"/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371600" lvl="2" indent="-457200">
              <a:buFont typeface="+mj-lt"/>
              <a:buAutoNum type="arabicPeriod"/>
            </a:pP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Priprema</a:t>
            </a:r>
            <a:r>
              <a:rPr lang="en-GB" sz="2400">
                <a:solidFill>
                  <a:schemeClr val="bg1"/>
                </a:solidFill>
                <a:latin typeface="Constantia" panose="02030602050306030303" pitchFamily="18" charset="0"/>
              </a:rPr>
              <a:t>: </a:t>
            </a:r>
            <a:r>
              <a:rPr lang="sl-SI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elektronsko </a:t>
            </a: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učenje 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i priručnici na internetu</a:t>
            </a:r>
            <a:endParaRPr lang="en-GB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371600" lvl="2" indent="-457200">
              <a:buFont typeface="+mj-lt"/>
              <a:buAutoNum type="arabicPeriod"/>
            </a:pPr>
            <a:endParaRPr lang="en-GB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371600" lvl="2" indent="-457200">
              <a:buFont typeface="+mj-lt"/>
              <a:buAutoNum type="arabicPeriod"/>
            </a:pPr>
            <a:endParaRPr lang="en-GB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371600" lvl="2" indent="-457200">
              <a:buFont typeface="+mj-lt"/>
              <a:buAutoNum type="arabicPeriod"/>
            </a:pP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Postavljanje dokumenata u sistem</a:t>
            </a:r>
            <a:r>
              <a:rPr lang="en-GB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:</a:t>
            </a:r>
            <a:endParaRPr lang="en-GB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lvl="2"/>
            <a:endParaRPr lang="en-GB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2171700" lvl="4" indent="-342900">
              <a:buFont typeface="Courier New" panose="02070309020205020404" pitchFamily="49" charset="0"/>
              <a:buChar char="o"/>
            </a:pP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Ukoliko je dokument veliki, možete ga kompresovati</a:t>
            </a:r>
            <a:r>
              <a:rPr lang="en-GB" sz="2400" dirty="0">
                <a:solidFill>
                  <a:schemeClr val="bg1"/>
                </a:solidFill>
                <a:latin typeface="Constantia" panose="02030602050306030303" pitchFamily="18" charset="0"/>
              </a:rPr>
              <a:t>!</a:t>
            </a:r>
          </a:p>
          <a:p>
            <a:pPr marL="2171700" lvl="4" indent="-342900">
              <a:buFont typeface="Courier New" panose="02070309020205020404" pitchFamily="49" charset="0"/>
              <a:buChar char="o"/>
            </a:pPr>
            <a:endParaRPr lang="en-US" sz="8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2171700" lvl="4" indent="-342900">
              <a:buFont typeface="Courier New" panose="02070309020205020404" pitchFamily="49" charset="0"/>
              <a:buChar char="o"/>
            </a:pPr>
            <a:r>
              <a:rPr lang="sr-Latn-RS" sz="2400">
                <a:solidFill>
                  <a:schemeClr val="bg1"/>
                </a:solidFill>
                <a:latin typeface="Constantia" panose="02030602050306030303" pitchFamily="18" charset="0"/>
              </a:rPr>
              <a:t>Ukoliko </a:t>
            </a: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postavljanje 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dugo traje, budite strpljivi</a:t>
            </a:r>
            <a:r>
              <a:rPr 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: 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možda koristite sporu internet konekciju</a:t>
            </a:r>
            <a:r>
              <a:rPr 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…</a:t>
            </a:r>
            <a:endParaRPr lang="en-GB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lvl="2"/>
            <a:endParaRPr lang="en-GB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257300" lvl="2" indent="-342900">
              <a:buFont typeface="Courier New" panose="02070309020205020404" pitchFamily="49" charset="0"/>
              <a:buChar char="o"/>
            </a:pPr>
            <a:endParaRPr lang="en-GB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914400" lvl="1" indent="-457200">
              <a:buFont typeface="+mj-lt"/>
              <a:buAutoNum type="arabicPeriod" startAt="2"/>
            </a:pPr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7" name="Rectangle 6">
            <a:hlinkClick r:id="rId3" action="ppaction://hlinksldjump"/>
          </p:cNvPr>
          <p:cNvSpPr/>
          <p:nvPr/>
        </p:nvSpPr>
        <p:spPr>
          <a:xfrm>
            <a:off x="5503087" y="750927"/>
            <a:ext cx="1650563" cy="464419"/>
          </a:xfrm>
          <a:prstGeom prst="rect">
            <a:avLst/>
          </a:prstGeom>
          <a:solidFill>
            <a:srgbClr val="2B9D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b="1" dirty="0">
                <a:solidFill>
                  <a:srgbClr val="FFFFFF"/>
                </a:solidFill>
                <a:latin typeface="Constantia" pitchFamily="18" charset="0"/>
                <a:ea typeface="Segoe UI" pitchFamily="34" charset="0"/>
              </a:rPr>
              <a:t>guidance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725" y="4293205"/>
            <a:ext cx="43815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725" y="5062538"/>
            <a:ext cx="43815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8468314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4E8FB36-886F-4133-AC19-1B64177FA4C3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12</a:t>
            </a:fld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0281" y="1569383"/>
            <a:ext cx="85803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2800" b="1" dirty="0">
                <a:solidFill>
                  <a:srgbClr val="00B0F0"/>
                </a:solidFill>
                <a:latin typeface="Constantia" panose="02030602050306030303" pitchFamily="18" charset="0"/>
              </a:rPr>
              <a:t>Saveti i trikovi </a:t>
            </a:r>
            <a:r>
              <a:rPr lang="en-US" sz="2800" b="1" dirty="0">
                <a:solidFill>
                  <a:srgbClr val="00B0F0"/>
                </a:solidFill>
                <a:latin typeface="Constantia" panose="02030602050306030303" pitchFamily="18" charset="0"/>
              </a:rPr>
              <a:t>(4): </a:t>
            </a:r>
            <a:r>
              <a:rPr lang="sr-Latn-RS" sz="2800" b="1" dirty="0">
                <a:solidFill>
                  <a:srgbClr val="00B0F0"/>
                </a:solidFill>
                <a:latin typeface="Constantia" panose="02030602050306030303" pitchFamily="18" charset="0"/>
              </a:rPr>
              <a:t>Šta </a:t>
            </a:r>
            <a:r>
              <a:rPr lang="en-US" sz="2800" b="1" dirty="0">
                <a:solidFill>
                  <a:schemeClr val="bg1"/>
                </a:solidFill>
                <a:latin typeface="Constantia" panose="02030602050306030303" pitchFamily="18" charset="0"/>
              </a:rPr>
              <a:t>N</a:t>
            </a:r>
            <a:r>
              <a:rPr lang="sr-Latn-RS" sz="2800" b="1" dirty="0">
                <a:solidFill>
                  <a:schemeClr val="bg1"/>
                </a:solidFill>
                <a:latin typeface="Constantia" panose="02030602050306030303" pitchFamily="18" charset="0"/>
              </a:rPr>
              <a:t>E </a:t>
            </a:r>
            <a:r>
              <a:rPr lang="en-US" sz="2800" b="1" dirty="0">
                <a:solidFill>
                  <a:srgbClr val="00B0F0"/>
                </a:solidFill>
                <a:latin typeface="Constantia" panose="02030602050306030303" pitchFamily="18" charset="0"/>
              </a:rPr>
              <a:t>t</a:t>
            </a:r>
            <a:r>
              <a:rPr lang="sr-Latn-RS" sz="2800" b="1" dirty="0">
                <a:solidFill>
                  <a:srgbClr val="00B0F0"/>
                </a:solidFill>
                <a:latin typeface="Constantia" panose="02030602050306030303" pitchFamily="18" charset="0"/>
              </a:rPr>
              <a:t>reba raditi</a:t>
            </a:r>
            <a:endParaRPr lang="en-US" sz="2800" b="1" dirty="0">
              <a:solidFill>
                <a:srgbClr val="00B0F0"/>
              </a:solidFill>
              <a:latin typeface="Constantia" panose="02030602050306030303" pitchFamily="18" charset="0"/>
            </a:endParaRPr>
          </a:p>
          <a:p>
            <a:pPr lvl="1"/>
            <a:endParaRPr lang="en-US" sz="2800" b="1" dirty="0">
              <a:solidFill>
                <a:srgbClr val="00B0F0"/>
              </a:solidFill>
              <a:latin typeface="Constantia" panose="02030602050306030303" pitchFamily="18" charset="0"/>
            </a:endParaRPr>
          </a:p>
          <a:p>
            <a:pPr lvl="1"/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371600" lvl="2" indent="-457200">
              <a:buFont typeface="+mj-lt"/>
              <a:buAutoNum type="arabicPeriod"/>
            </a:pPr>
            <a:r>
              <a:rPr lang="sr-Latn-RS" sz="2400" b="1" dirty="0">
                <a:solidFill>
                  <a:schemeClr val="bg1"/>
                </a:solidFill>
                <a:latin typeface="Constantia" panose="02030602050306030303" pitchFamily="18" charset="0"/>
              </a:rPr>
              <a:t>Ne čekajte poslednji trenutak da </a:t>
            </a:r>
            <a:r>
              <a:rPr lang="sr-Latn-RS" sz="2400" b="1">
                <a:solidFill>
                  <a:schemeClr val="bg1"/>
                </a:solidFill>
                <a:latin typeface="Constantia" panose="02030602050306030303" pitchFamily="18" charset="0"/>
              </a:rPr>
              <a:t>podnesete </a:t>
            </a:r>
            <a:r>
              <a:rPr lang="sl-SI" sz="2400" b="1" smtClean="0">
                <a:solidFill>
                  <a:schemeClr val="bg1"/>
                </a:solidFill>
                <a:latin typeface="Constantia" panose="02030602050306030303" pitchFamily="18" charset="0"/>
              </a:rPr>
              <a:t>prijavu</a:t>
            </a:r>
            <a:endParaRPr lang="en-GB" sz="2400" b="1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371600" lvl="2" indent="-457200">
              <a:buFont typeface="+mj-lt"/>
              <a:buAutoNum type="arabicPeriod"/>
            </a:pPr>
            <a:endParaRPr lang="en-GB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371600" lvl="2" indent="-457200">
              <a:buFont typeface="+mj-lt"/>
              <a:buAutoNum type="arabicPeriod"/>
            </a:pPr>
            <a:endParaRPr lang="en-GB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371600" lvl="2" indent="-457200">
              <a:buFont typeface="+mj-lt"/>
              <a:buAutoNum type="arabicPeriod"/>
            </a:pP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Ne oklevajte da kontaktirate IT podršku</a:t>
            </a:r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371600" lvl="2" indent="-457200">
              <a:buFont typeface="+mj-lt"/>
              <a:buAutoNum type="arabicPeriod"/>
            </a:pPr>
            <a:endParaRPr lang="en-US" sz="16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828800" lvl="3" indent="-457200">
              <a:buFont typeface="Wingdings" panose="05000000000000000000" pitchFamily="2" charset="2"/>
              <a:buChar char="§"/>
            </a:pPr>
            <a:r>
              <a:rPr lang="en-GB" sz="2400" smtClean="0">
                <a:solidFill>
                  <a:schemeClr val="bg1"/>
                </a:solidFill>
                <a:latin typeface="Constantia" panose="02030602050306030303" pitchFamily="18" charset="0"/>
                <a:hlinkClick r:id="rId3"/>
              </a:rPr>
              <a:t>EuropeAid-IT-support@ec.europa.eu</a:t>
            </a:r>
            <a:r>
              <a:rPr lang="sl-SI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 </a:t>
            </a:r>
            <a:endParaRPr lang="en-GB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828800" lvl="3" indent="-457200">
              <a:buFont typeface="Wingdings" panose="05000000000000000000" pitchFamily="2" charset="2"/>
              <a:buChar char="§"/>
            </a:pP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Od </a:t>
            </a:r>
            <a:r>
              <a:rPr lang="en-GB" sz="2400" b="1" dirty="0">
                <a:solidFill>
                  <a:schemeClr val="bg1"/>
                </a:solidFill>
                <a:latin typeface="Constantia" panose="02030602050306030303" pitchFamily="18" charset="0"/>
              </a:rPr>
              <a:t>08:30 </a:t>
            </a:r>
            <a:r>
              <a:rPr lang="sr-Latn-RS" sz="2400" b="1" dirty="0">
                <a:solidFill>
                  <a:schemeClr val="bg1"/>
                </a:solidFill>
                <a:latin typeface="Constantia" panose="02030602050306030303" pitchFamily="18" charset="0"/>
              </a:rPr>
              <a:t>do</a:t>
            </a:r>
            <a:r>
              <a:rPr lang="en-GB" sz="2400" b="1" dirty="0">
                <a:solidFill>
                  <a:schemeClr val="bg1"/>
                </a:solidFill>
                <a:latin typeface="Constantia" panose="02030602050306030303" pitchFamily="18" charset="0"/>
              </a:rPr>
              <a:t> 18:00</a:t>
            </a:r>
            <a:r>
              <a:rPr lang="sr-Latn-RS" sz="2400" b="1" dirty="0">
                <a:solidFill>
                  <a:schemeClr val="bg1"/>
                </a:solidFill>
                <a:latin typeface="Constantia" panose="02030602050306030303" pitchFamily="18" charset="0"/>
              </a:rPr>
              <a:t> po briselskom vremenu</a:t>
            </a:r>
            <a:r>
              <a:rPr lang="en-GB" sz="2400" dirty="0">
                <a:solidFill>
                  <a:schemeClr val="bg1"/>
                </a:solidFill>
                <a:latin typeface="Constantia" panose="02030602050306030303" pitchFamily="18" charset="0"/>
              </a:rPr>
              <a:t> </a:t>
            </a:r>
          </a:p>
          <a:p>
            <a:pPr lvl="2"/>
            <a:endParaRPr lang="en-GB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257300" lvl="2" indent="-342900">
              <a:buFont typeface="Courier New" panose="02070309020205020404" pitchFamily="49" charset="0"/>
              <a:buChar char="o"/>
            </a:pPr>
            <a:endParaRPr lang="en-GB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914400" lvl="1" indent="-457200">
              <a:buFont typeface="+mj-lt"/>
              <a:buAutoNum type="arabicPeriod" startAt="2"/>
            </a:pPr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7" name="Rectangle 6">
            <a:hlinkClick r:id="rId4" action="ppaction://hlinksldjump"/>
          </p:cNvPr>
          <p:cNvSpPr/>
          <p:nvPr/>
        </p:nvSpPr>
        <p:spPr>
          <a:xfrm>
            <a:off x="5503087" y="750927"/>
            <a:ext cx="1650563" cy="464419"/>
          </a:xfrm>
          <a:prstGeom prst="rect">
            <a:avLst/>
          </a:prstGeom>
          <a:solidFill>
            <a:srgbClr val="2B9D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b="1" dirty="0">
                <a:solidFill>
                  <a:srgbClr val="FFFFFF"/>
                </a:solidFill>
                <a:latin typeface="Constantia" pitchFamily="18" charset="0"/>
                <a:ea typeface="Segoe UI" pitchFamily="34" charset="0"/>
              </a:rPr>
              <a:t>guidance</a:t>
            </a:r>
          </a:p>
        </p:txBody>
      </p:sp>
    </p:spTree>
    <p:extLst>
      <p:ext uri="{BB962C8B-B14F-4D97-AF65-F5344CB8AC3E}">
        <p14:creationId xmlns:p14="http://schemas.microsoft.com/office/powerpoint/2010/main" val="2896258076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4E8FB36-886F-4133-AC19-1B64177FA4C3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13</a:t>
            </a:fld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369090" y="3519272"/>
            <a:ext cx="30607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3200" smtClean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Kako to </a:t>
            </a:r>
            <a:r>
              <a:rPr lang="sr-Latn-RS" sz="3200" dirty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izgleda</a:t>
            </a:r>
            <a:r>
              <a:rPr lang="en-US" sz="3200" dirty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?</a:t>
            </a:r>
            <a:endParaRPr lang="en-GB" sz="3200" dirty="0">
              <a:solidFill>
                <a:schemeClr val="bg1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7215436" y="750926"/>
            <a:ext cx="1650563" cy="464419"/>
          </a:xfrm>
          <a:prstGeom prst="rect">
            <a:avLst/>
          </a:prstGeom>
          <a:solidFill>
            <a:srgbClr val="2B9D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b="1" dirty="0">
                <a:solidFill>
                  <a:srgbClr val="FFFFFF"/>
                </a:solidFill>
                <a:latin typeface="Constantia" pitchFamily="18" charset="0"/>
                <a:ea typeface="Segoe UI" pitchFamily="34" charset="0"/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3506684761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4E8FB36-886F-4133-AC19-1B64177FA4C3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14</a:t>
            </a:fld>
            <a:endParaRPr lang="fr-FR" dirty="0">
              <a:solidFill>
                <a:srgbClr val="FFFFFF"/>
              </a:solidFill>
            </a:endParaRPr>
          </a:p>
        </p:txBody>
      </p:sp>
      <p:pic>
        <p:nvPicPr>
          <p:cNvPr id="7" name="Applicants 15122014.swf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44388" y="1411941"/>
            <a:ext cx="7028330" cy="5271247"/>
          </a:xfrm>
          <a:prstGeom prst="rect">
            <a:avLst/>
          </a:prstGeom>
        </p:spPr>
      </p:pic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7214161" y="750927"/>
            <a:ext cx="1650563" cy="464419"/>
          </a:xfrm>
          <a:prstGeom prst="rect">
            <a:avLst/>
          </a:prstGeom>
          <a:solidFill>
            <a:srgbClr val="2B9D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b="1" dirty="0">
                <a:solidFill>
                  <a:srgbClr val="FFFFFF"/>
                </a:solidFill>
                <a:latin typeface="Constantia" pitchFamily="18" charset="0"/>
                <a:ea typeface="Segoe UI" pitchFamily="34" charset="0"/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409949953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4E8FB36-886F-4133-AC19-1B64177FA4C3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15</a:t>
            </a:fld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55109" y="3259964"/>
            <a:ext cx="29181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r-Latn-RS" sz="3200" dirty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Hvala na pažnji</a:t>
            </a:r>
            <a:endParaRPr lang="en-GB" sz="3200" dirty="0">
              <a:solidFill>
                <a:schemeClr val="bg1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</p:txBody>
      </p:sp>
      <p:sp>
        <p:nvSpPr>
          <p:cNvPr id="7" name="Rectangle 6">
            <a:hlinkClick r:id="rId2" action="ppaction://hlinksldjump"/>
          </p:cNvPr>
          <p:cNvSpPr/>
          <p:nvPr/>
        </p:nvSpPr>
        <p:spPr>
          <a:xfrm>
            <a:off x="7215436" y="750926"/>
            <a:ext cx="1650563" cy="464419"/>
          </a:xfrm>
          <a:prstGeom prst="rect">
            <a:avLst/>
          </a:prstGeom>
          <a:solidFill>
            <a:srgbClr val="2B9D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b="1" dirty="0">
                <a:solidFill>
                  <a:srgbClr val="FFFFFF"/>
                </a:solidFill>
                <a:latin typeface="Constantia" pitchFamily="18" charset="0"/>
                <a:ea typeface="Segoe UI" pitchFamily="34" charset="0"/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2685128452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4E8FB36-886F-4133-AC19-1B64177FA4C3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2</a:t>
            </a:fld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7145" y="1662061"/>
            <a:ext cx="949978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err="1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Pr</a:t>
            </a:r>
            <a:r>
              <a:rPr lang="sr-Latn-RS" sz="2800" b="1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ezentacija</a:t>
            </a:r>
            <a:r>
              <a:rPr lang="en-GB" sz="2800" b="1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 </a:t>
            </a:r>
            <a:r>
              <a:rPr lang="sl-SI" sz="2800" b="1" smtClean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o </a:t>
            </a:r>
            <a:r>
              <a:rPr lang="en-GB" sz="2800" b="1" smtClean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PROSPE</a:t>
            </a:r>
            <a:r>
              <a:rPr lang="sr-Latn-RS" sz="2800" b="1" dirty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C</a:t>
            </a:r>
            <a:r>
              <a:rPr lang="en-GB" sz="2800" b="1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T</a:t>
            </a:r>
            <a:r>
              <a:rPr lang="sr-Latn-RS" sz="2800" b="1" smtClean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-u</a:t>
            </a:r>
            <a:r>
              <a:rPr lang="en-GB" sz="2800" b="1" smtClean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….</a:t>
            </a:r>
            <a:endParaRPr lang="en-GB" sz="2800" b="1" dirty="0">
              <a:solidFill>
                <a:srgbClr val="00B0F0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  <a:p>
            <a:endParaRPr lang="en-US" sz="2300" dirty="0">
              <a:solidFill>
                <a:srgbClr val="00B0F0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sr-Latn-RS" sz="2300" dirty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Šta je </a:t>
            </a:r>
            <a:r>
              <a:rPr lang="sr-Latn-RS" sz="2300" b="1" dirty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PROSPECT</a:t>
            </a:r>
            <a:r>
              <a:rPr lang="en-US" sz="2300" dirty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?</a:t>
            </a:r>
          </a:p>
          <a:p>
            <a:pPr lvl="1"/>
            <a:endParaRPr lang="en-US" sz="2300" dirty="0">
              <a:solidFill>
                <a:schemeClr val="bg1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sr-Latn-RS" sz="2300" dirty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Na koji način PROSPECT </a:t>
            </a:r>
            <a:r>
              <a:rPr lang="sr-Latn-RS" sz="2300" b="1" dirty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pojednostavljuje</a:t>
            </a:r>
            <a:r>
              <a:rPr lang="sr-Latn-RS" sz="2300" dirty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 i </a:t>
            </a:r>
            <a:r>
              <a:rPr lang="sr-Latn-RS" sz="2300" b="1" dirty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unapređuje</a:t>
            </a:r>
            <a:r>
              <a:rPr lang="sr-Latn-RS" sz="2300" dirty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 </a:t>
            </a:r>
            <a:r>
              <a:rPr lang="sr-Latn-RS" sz="230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podnošenje </a:t>
            </a:r>
            <a:r>
              <a:rPr lang="sr-Latn-RS" sz="2300" smtClean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prijava?</a:t>
            </a:r>
            <a:endParaRPr lang="en-US" sz="2300" dirty="0">
              <a:solidFill>
                <a:schemeClr val="bg1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  <a:p>
            <a:pPr lvl="1"/>
            <a:endParaRPr lang="en-US" sz="2400" dirty="0">
              <a:solidFill>
                <a:schemeClr val="bg1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  <a:p>
            <a:endParaRPr lang="en-US" sz="2400" b="1" dirty="0">
              <a:solidFill>
                <a:schemeClr val="bg1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  <a:p>
            <a:r>
              <a:rPr lang="en-US" sz="2400" b="1" dirty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 </a:t>
            </a:r>
            <a:r>
              <a:rPr lang="sr-Latn-RS" sz="2400" b="1" dirty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i poslednje, ali ne i najmanje važno</a:t>
            </a:r>
            <a:r>
              <a:rPr lang="en-US" sz="2400" b="1" dirty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…. </a:t>
            </a:r>
          </a:p>
          <a:p>
            <a:pPr marL="3086100" lvl="6" indent="-342900">
              <a:buFont typeface="Courier New" panose="02070309020205020404" pitchFamily="49" charset="0"/>
              <a:buChar char="o"/>
            </a:pPr>
            <a:endParaRPr lang="en-US" sz="2400" b="1" dirty="0">
              <a:solidFill>
                <a:srgbClr val="00B0F0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sr-Latn-RS" sz="2300" dirty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Kako izgleda</a:t>
            </a:r>
            <a:r>
              <a:rPr lang="en-US" sz="2300" dirty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?</a:t>
            </a:r>
          </a:p>
          <a:p>
            <a:pPr marL="3086100" lvl="6" indent="-342900">
              <a:buFont typeface="Courier New" panose="02070309020205020404" pitchFamily="49" charset="0"/>
              <a:buChar char="o"/>
            </a:pPr>
            <a:endParaRPr lang="en-US" sz="2400" dirty="0">
              <a:solidFill>
                <a:schemeClr val="bg1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  <a:p>
            <a:endParaRPr lang="en-US" sz="2000" dirty="0">
              <a:solidFill>
                <a:srgbClr val="00B0F0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  <a:p>
            <a:endParaRPr lang="en-US" sz="2000" dirty="0">
              <a:solidFill>
                <a:srgbClr val="00B0F0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  <a:p>
            <a:endParaRPr lang="en-US" sz="2000" dirty="0">
              <a:solidFill>
                <a:srgbClr val="00B0F0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  <a:p>
            <a:r>
              <a:rPr lang="en-US" sz="2000" dirty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  </a:t>
            </a:r>
            <a:endParaRPr lang="en-GB" dirty="0">
              <a:solidFill>
                <a:schemeClr val="bg1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42500" y="698294"/>
            <a:ext cx="9476509" cy="5462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0536103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4E8FB36-886F-4133-AC19-1B64177FA4C3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3</a:t>
            </a:fld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0169" y="1663486"/>
            <a:ext cx="8714756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smtClean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Evropska komisija</a:t>
            </a:r>
            <a:r>
              <a:rPr lang="sr-Latn-RS" sz="2800" b="1" smtClean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 </a:t>
            </a:r>
            <a:r>
              <a:rPr lang="sr-Latn-RS" sz="2800" b="1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i </a:t>
            </a:r>
            <a:r>
              <a:rPr lang="sr-Latn-RS" sz="2800" b="1" smtClean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delegacije</a:t>
            </a:r>
            <a:r>
              <a:rPr lang="en-GB" sz="2800" b="1" smtClean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 EU</a:t>
            </a:r>
            <a:r>
              <a:rPr lang="sr-Latn-RS" sz="2800" b="1" smtClean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 </a:t>
            </a:r>
            <a:r>
              <a:rPr lang="sr-Latn-RS" sz="2800" b="1" dirty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trenutno</a:t>
            </a:r>
            <a:r>
              <a:rPr lang="en-GB" sz="2800" b="1" dirty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….</a:t>
            </a:r>
          </a:p>
          <a:p>
            <a:endParaRPr lang="en-US" sz="2400" b="1" dirty="0">
              <a:solidFill>
                <a:srgbClr val="00B0F0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  <a:p>
            <a:endParaRPr lang="en-GB" sz="2400" b="1" dirty="0">
              <a:solidFill>
                <a:srgbClr val="00B0F0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  <a:p>
            <a:pPr lvl="1"/>
            <a:r>
              <a:rPr lang="sr-Latn-RS" sz="2400" dirty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objavljuju </a:t>
            </a:r>
            <a:r>
              <a:rPr lang="sr-Latn-RS" sz="2600" b="1" dirty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po jedan poziv za </a:t>
            </a:r>
            <a:r>
              <a:rPr lang="sr-Latn-RS" sz="2600" b="1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dostavljanje </a:t>
            </a:r>
            <a:r>
              <a:rPr lang="sr-Latn-RS" sz="2600" b="1" smtClean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prijava </a:t>
            </a:r>
            <a:r>
              <a:rPr lang="sr-Latn-RS" sz="2600" b="1" dirty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na </a:t>
            </a:r>
            <a:r>
              <a:rPr lang="en-GB" sz="2600" b="1" dirty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36 </a:t>
            </a:r>
            <a:r>
              <a:rPr lang="sr-Latn-RS" sz="2600" b="1" dirty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sati</a:t>
            </a:r>
            <a:endParaRPr lang="en-GB" sz="2600" b="1" dirty="0">
              <a:solidFill>
                <a:schemeClr val="bg1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  <a:p>
            <a:pPr lvl="1"/>
            <a:endParaRPr lang="en-GB" sz="2400" b="1" dirty="0">
              <a:solidFill>
                <a:srgbClr val="00B0F0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  <a:p>
            <a:pPr lvl="1"/>
            <a:r>
              <a:rPr lang="en-GB" sz="2800" dirty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P</a:t>
            </a:r>
            <a:r>
              <a:rPr lang="sr-Latn-RS" sz="2800" dirty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rime </a:t>
            </a:r>
            <a:r>
              <a:rPr lang="sr-Latn-RS" sz="2600" b="1" dirty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preko 1500 dokumenata svakog meseca</a:t>
            </a:r>
            <a:endParaRPr lang="en-GB" sz="2600" b="1" dirty="0">
              <a:solidFill>
                <a:schemeClr val="bg1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  <a:p>
            <a:pPr lvl="1"/>
            <a:endParaRPr lang="en-GB" sz="2400" b="1" dirty="0">
              <a:solidFill>
                <a:srgbClr val="00B0F0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  <a:p>
            <a:pPr lvl="1"/>
            <a:r>
              <a:rPr lang="sr-Latn-RS" sz="2600" b="1" dirty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Sprovedu preko </a:t>
            </a:r>
            <a:r>
              <a:rPr lang="en-GB" sz="2600" b="1" dirty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4000</a:t>
            </a:r>
            <a:r>
              <a:rPr lang="sr-Latn-RS" sz="2600" b="1" dirty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 evaluacija svakog meseca</a:t>
            </a:r>
            <a:endParaRPr lang="en-US" sz="2600" dirty="0">
              <a:solidFill>
                <a:schemeClr val="bg1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  <a:p>
            <a:pPr lvl="6"/>
            <a:endParaRPr lang="en-US" sz="2400" dirty="0">
              <a:solidFill>
                <a:schemeClr val="bg1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42500" y="698294"/>
            <a:ext cx="9476509" cy="5462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2118224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4E8FB36-886F-4133-AC19-1B64177FA4C3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4</a:t>
            </a:fld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8924" y="1656325"/>
            <a:ext cx="866212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800" b="1" dirty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Problemi sa kojima se </a:t>
            </a:r>
            <a:r>
              <a:rPr lang="sr-Latn-RS" sz="2800" b="1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suočavaju </a:t>
            </a:r>
            <a:r>
              <a:rPr lang="en-GB" sz="2800" b="1" smtClean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Evropska komisija</a:t>
            </a:r>
            <a:r>
              <a:rPr lang="sr-Latn-RS" sz="2800" b="1" smtClean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 </a:t>
            </a:r>
            <a:r>
              <a:rPr lang="sr-Latn-RS" sz="2800" b="1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i </a:t>
            </a:r>
            <a:r>
              <a:rPr lang="sr-Latn-RS" sz="2800" b="1" smtClean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delegacije</a:t>
            </a:r>
            <a:r>
              <a:rPr lang="en-GB" sz="2800" b="1" smtClean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 EU.</a:t>
            </a:r>
            <a:r>
              <a:rPr lang="sr-Latn-RS" sz="2800" b="1" dirty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..</a:t>
            </a:r>
            <a:endParaRPr lang="en-GB" sz="2800" b="1" dirty="0">
              <a:solidFill>
                <a:srgbClr val="00B0F0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endParaRPr lang="en-GB" sz="2400" b="1" dirty="0">
              <a:solidFill>
                <a:srgbClr val="00B0F0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sr-Latn-RS" sz="2400" b="1" dirty="0">
                <a:solidFill>
                  <a:schemeClr val="bg1"/>
                </a:solidFill>
                <a:latin typeface="Constantia" panose="02030602050306030303" pitchFamily="18" charset="0"/>
              </a:rPr>
              <a:t>Kašnjenje</a:t>
            </a:r>
            <a:r>
              <a:rPr 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: 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Prijave 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stižu </a:t>
            </a:r>
            <a:r>
              <a:rPr 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5-15 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dana nakon roka</a:t>
            </a:r>
            <a:r>
              <a:rPr 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 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(ili kasnije</a:t>
            </a:r>
            <a:r>
              <a:rPr 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)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Pisma</a:t>
            </a:r>
            <a:r>
              <a:rPr lang="en-GB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 obave</a:t>
            </a:r>
            <a:r>
              <a:rPr lang="sl-SI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štenja</a:t>
            </a: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 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stižu </a:t>
            </a:r>
            <a:r>
              <a:rPr 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5-15 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dana </a:t>
            </a:r>
            <a:r>
              <a:rPr lang="sr-Latn-RS" sz="2400">
                <a:solidFill>
                  <a:schemeClr val="bg1"/>
                </a:solidFill>
                <a:latin typeface="Constantia" panose="02030602050306030303" pitchFamily="18" charset="0"/>
              </a:rPr>
              <a:t>nakon </a:t>
            </a: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slanja</a:t>
            </a:r>
            <a:endParaRPr lang="sl-SI" sz="2000" dirty="0">
              <a:solidFill>
                <a:schemeClr val="bg1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  <a:p>
            <a:pPr lvl="2"/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sr-Latn-RS" sz="2400" b="1">
                <a:solidFill>
                  <a:schemeClr val="bg1"/>
                </a:solidFill>
                <a:latin typeface="Constantia" panose="02030602050306030303" pitchFamily="18" charset="0"/>
              </a:rPr>
              <a:t>Troškovi</a:t>
            </a:r>
            <a:r>
              <a:rPr lang="en-US" sz="2400">
                <a:solidFill>
                  <a:schemeClr val="bg1"/>
                </a:solidFill>
                <a:latin typeface="Constantia" panose="02030602050306030303" pitchFamily="18" charset="0"/>
              </a:rPr>
              <a:t>: 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Neophodno je platiti slanje </a:t>
            </a:r>
            <a:r>
              <a:rPr lang="sr-Latn-RS" sz="2400">
                <a:solidFill>
                  <a:schemeClr val="bg1"/>
                </a:solidFill>
                <a:latin typeface="Constantia" panose="02030602050306030303" pitchFamily="18" charset="0"/>
              </a:rPr>
              <a:t>preporučene </a:t>
            </a: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pošiljke</a:t>
            </a:r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sr-Latn-RS" sz="2400" b="1" dirty="0">
                <a:solidFill>
                  <a:schemeClr val="bg1"/>
                </a:solidFill>
                <a:latin typeface="Constantia" panose="02030602050306030303" pitchFamily="18" charset="0"/>
              </a:rPr>
              <a:t>Ulaganje dodatnog napora</a:t>
            </a:r>
            <a:r>
              <a:rPr 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: 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Lično predavanje dokumenata </a:t>
            </a:r>
            <a:r>
              <a:rPr lang="sr-Latn-RS" sz="2400">
                <a:solidFill>
                  <a:schemeClr val="bg1"/>
                </a:solidFill>
                <a:latin typeface="Constantia" panose="02030602050306030303" pitchFamily="18" charset="0"/>
              </a:rPr>
              <a:t>u </a:t>
            </a: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delegacijima EU</a:t>
            </a:r>
            <a:endParaRPr lang="sr-Latn-R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EU delegacije 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često primaju nekompletne </a:t>
            </a:r>
            <a:r>
              <a:rPr lang="sr-Latn-RS" sz="2400">
                <a:solidFill>
                  <a:schemeClr val="bg1"/>
                </a:solidFill>
                <a:latin typeface="Constantia" panose="02030602050306030303" pitchFamily="18" charset="0"/>
              </a:rPr>
              <a:t>ili </a:t>
            </a: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prijave 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koje ne ispunjavaju uslove poziva</a:t>
            </a:r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42500" y="698294"/>
            <a:ext cx="9476509" cy="5462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9327057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4E8FB36-886F-4133-AC19-1B64177FA4C3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5</a:t>
            </a:fld>
            <a:endParaRPr lang="fr-FR" dirty="0">
              <a:solidFill>
                <a:srgbClr val="FFFFFF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515" y="2697893"/>
            <a:ext cx="1581191" cy="134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364954" y="4502479"/>
            <a:ext cx="17270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sr-Latn-RS" sz="2800" b="1" dirty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Vremena</a:t>
            </a:r>
            <a:r>
              <a:rPr lang="en-GB" sz="2800" b="1" dirty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 </a:t>
            </a:r>
            <a:endParaRPr lang="en-GB" sz="2000" b="1" dirty="0">
              <a:solidFill>
                <a:schemeClr val="bg1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68636" y="4524884"/>
            <a:ext cx="18063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sr-Latn-RS" sz="2800" b="1" dirty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Energije</a:t>
            </a:r>
            <a:endParaRPr lang="en-GB" sz="2800" b="1" dirty="0">
              <a:solidFill>
                <a:schemeClr val="bg1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813819" y="4504717"/>
            <a:ext cx="14803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800" b="1" dirty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P</a:t>
            </a:r>
            <a:r>
              <a:rPr lang="sr-Latn-RS" sz="2800" b="1" dirty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apira</a:t>
            </a:r>
            <a:endParaRPr lang="en-GB" sz="2000" b="1" dirty="0">
              <a:solidFill>
                <a:schemeClr val="bg1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53" y="2697892"/>
            <a:ext cx="1581191" cy="134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010" y="2707650"/>
            <a:ext cx="1581189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166989" y="1559553"/>
            <a:ext cx="4308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800" b="1" dirty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To znači rasipanje</a:t>
            </a:r>
            <a:r>
              <a:rPr lang="en-GB" sz="2800" b="1" dirty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…</a:t>
            </a:r>
            <a:endParaRPr lang="en-US" sz="2400" dirty="0">
              <a:solidFill>
                <a:schemeClr val="bg1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</p:txBody>
      </p:sp>
      <p:pic>
        <p:nvPicPr>
          <p:cNvPr id="1026" name="Picture 2" descr="C:\Users\loozeni\Desktop\Money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2613" y="2697893"/>
            <a:ext cx="1588806" cy="1375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7057541" y="4524884"/>
            <a:ext cx="14338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sr-Latn-RS" sz="2800" b="1" dirty="0">
                <a:solidFill>
                  <a:schemeClr val="bg1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Novca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142500" y="698294"/>
            <a:ext cx="9476509" cy="5462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7676553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4E8FB36-886F-4133-AC19-1B64177FA4C3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6</a:t>
            </a:fld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571" y="1470281"/>
            <a:ext cx="883233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/>
            <a:r>
              <a:rPr lang="en-US" sz="2800" b="1" dirty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PROSPECT </a:t>
            </a:r>
            <a:r>
              <a:rPr lang="en-US" sz="2800" b="1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: </a:t>
            </a:r>
            <a:r>
              <a:rPr lang="sr-Latn-RS" sz="2800" b="1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Novi </a:t>
            </a:r>
            <a:r>
              <a:rPr lang="sr-Latn-RS" sz="2800" b="1" smtClean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elektronski sistem </a:t>
            </a:r>
            <a:r>
              <a:rPr lang="sr-Latn-RS" sz="2800" b="1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za  </a:t>
            </a:r>
            <a:r>
              <a:rPr lang="sr-Latn-RS" sz="2800" b="1" smtClean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podnošenje prijava za grant</a:t>
            </a:r>
            <a:endParaRPr lang="en-US" sz="2800" b="1" dirty="0">
              <a:solidFill>
                <a:srgbClr val="00B0F0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  <a:p>
            <a:endParaRPr lang="en-US" sz="2000" dirty="0">
              <a:solidFill>
                <a:srgbClr val="00B0F0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</p:txBody>
      </p:sp>
      <p:sp>
        <p:nvSpPr>
          <p:cNvPr id="4" name="Rectangle 3">
            <a:hlinkClick r:id="rId3" action="ppaction://hlinksldjump"/>
          </p:cNvPr>
          <p:cNvSpPr/>
          <p:nvPr/>
        </p:nvSpPr>
        <p:spPr>
          <a:xfrm>
            <a:off x="356618" y="750927"/>
            <a:ext cx="1650563" cy="464419"/>
          </a:xfrm>
          <a:prstGeom prst="rect">
            <a:avLst/>
          </a:prstGeom>
          <a:solidFill>
            <a:srgbClr val="2B9D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b="1" dirty="0">
                <a:solidFill>
                  <a:srgbClr val="FFFFFF"/>
                </a:solidFill>
                <a:latin typeface="Constantia" pitchFamily="18" charset="0"/>
                <a:ea typeface="Segoe UI" pitchFamily="34" charset="0"/>
              </a:rPr>
              <a:t>PROSPECT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7232" y="4157295"/>
            <a:ext cx="8935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dirty="0">
                <a:solidFill>
                  <a:srgbClr val="2B9DD4"/>
                </a:solidFill>
                <a:latin typeface="Constantia" panose="02030602050306030303" pitchFamily="18" charset="0"/>
              </a:rPr>
              <a:t>K</a:t>
            </a:r>
            <a:r>
              <a:rPr lang="en-US" sz="2400" dirty="0">
                <a:solidFill>
                  <a:srgbClr val="2B9DD4"/>
                </a:solidFill>
                <a:latin typeface="Constantia" panose="02030602050306030303" pitchFamily="18" charset="0"/>
              </a:rPr>
              <a:t>o</a:t>
            </a:r>
            <a:r>
              <a:rPr 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 </a:t>
            </a:r>
            <a:r>
              <a:rPr lang="sr-Latn-RS" sz="2400">
                <a:solidFill>
                  <a:schemeClr val="bg1"/>
                </a:solidFill>
                <a:latin typeface="Constantia" panose="02030602050306030303" pitchFamily="18" charset="0"/>
              </a:rPr>
              <a:t>je </a:t>
            </a: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aplikant</a:t>
            </a:r>
            <a:r>
              <a:rPr lang="en-U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?</a:t>
            </a:r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0571" y="4554768"/>
            <a:ext cx="8935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dirty="0">
                <a:solidFill>
                  <a:srgbClr val="2B9DD4"/>
                </a:solidFill>
                <a:latin typeface="Constantia" panose="02030602050306030303" pitchFamily="18" charset="0"/>
              </a:rPr>
              <a:t>Šta je predmet 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projekta</a:t>
            </a:r>
            <a:r>
              <a:rPr 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08925" y="4970267"/>
            <a:ext cx="8935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dirty="0">
                <a:solidFill>
                  <a:srgbClr val="2B9DD4"/>
                </a:solidFill>
                <a:latin typeface="Constantia" panose="02030602050306030303" pitchFamily="18" charset="0"/>
              </a:rPr>
              <a:t>Ko</a:t>
            </a:r>
            <a:r>
              <a:rPr 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 </a:t>
            </a:r>
            <a:r>
              <a:rPr lang="sr-Latn-RS" sz="2400">
                <a:solidFill>
                  <a:schemeClr val="bg1"/>
                </a:solidFill>
                <a:latin typeface="Constantia" panose="02030602050306030303" pitchFamily="18" charset="0"/>
              </a:rPr>
              <a:t>su </a:t>
            </a: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ko-aplikanti </a:t>
            </a:r>
            <a:r>
              <a:rPr 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(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ukoliko ih ima</a:t>
            </a:r>
            <a:r>
              <a:rPr 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)?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08925" y="5418914"/>
            <a:ext cx="8935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smtClean="0">
                <a:solidFill>
                  <a:srgbClr val="2B9DD4"/>
                </a:solidFill>
                <a:latin typeface="Constantia" panose="02030602050306030303" pitchFamily="18" charset="0"/>
              </a:rPr>
              <a:t>Postavljanje</a:t>
            </a:r>
            <a:r>
              <a:rPr lang="sr-Latn-RS" sz="2400" smtClean="0">
                <a:solidFill>
                  <a:srgbClr val="2B9DD4"/>
                </a:solidFill>
                <a:latin typeface="Constantia" panose="02030602050306030303" pitchFamily="18" charset="0"/>
              </a:rPr>
              <a:t> </a:t>
            </a:r>
            <a:r>
              <a:rPr lang="en-US" sz="2400">
                <a:solidFill>
                  <a:schemeClr val="bg1"/>
                </a:solidFill>
                <a:latin typeface="Constantia" panose="02030602050306030303" pitchFamily="18" charset="0"/>
              </a:rPr>
              <a:t>do</a:t>
            </a: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kumenata u sistem</a:t>
            </a:r>
            <a:r>
              <a:rPr lang="en-U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Constantia" panose="02030602050306030303" pitchFamily="18" charset="0"/>
              </a:rPr>
              <a:t>(CN, FA, </a:t>
            </a:r>
            <a:r>
              <a:rPr lang="sr-Latn-RS" sz="2000" dirty="0">
                <a:solidFill>
                  <a:schemeClr val="bg1"/>
                </a:solidFill>
                <a:latin typeface="Constantia" panose="02030602050306030303" pitchFamily="18" charset="0"/>
              </a:rPr>
              <a:t>itd</a:t>
            </a:r>
            <a:r>
              <a:rPr lang="en-US" sz="2000" dirty="0">
                <a:solidFill>
                  <a:schemeClr val="bg1"/>
                </a:solidFill>
                <a:latin typeface="Constantia" panose="02030602050306030303" pitchFamily="18" charset="0"/>
              </a:rPr>
              <a:t>)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07437"/>
            <a:ext cx="9144000" cy="133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>
            <a:off x="3790950" y="3571875"/>
            <a:ext cx="1190625" cy="447675"/>
          </a:xfrm>
          <a:prstGeom prst="roundRect">
            <a:avLst/>
          </a:prstGeom>
          <a:solidFill>
            <a:schemeClr val="bg1">
              <a:alpha val="0"/>
            </a:schemeClr>
          </a:solidFill>
          <a:ln>
            <a:solidFill>
              <a:srgbClr val="2B9D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581149" y="3562350"/>
            <a:ext cx="1076325" cy="447675"/>
          </a:xfrm>
          <a:prstGeom prst="roundRect">
            <a:avLst/>
          </a:prstGeom>
          <a:solidFill>
            <a:schemeClr val="bg1">
              <a:alpha val="0"/>
            </a:schemeClr>
          </a:solidFill>
          <a:ln>
            <a:solidFill>
              <a:srgbClr val="2B9D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696229" y="3561323"/>
            <a:ext cx="1047065" cy="447675"/>
          </a:xfrm>
          <a:prstGeom prst="roundRect">
            <a:avLst/>
          </a:prstGeom>
          <a:solidFill>
            <a:schemeClr val="bg1">
              <a:alpha val="0"/>
            </a:schemeClr>
          </a:solidFill>
          <a:ln>
            <a:solidFill>
              <a:srgbClr val="2B9D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095875" y="3571874"/>
            <a:ext cx="1133475" cy="447675"/>
          </a:xfrm>
          <a:prstGeom prst="roundRect">
            <a:avLst/>
          </a:prstGeom>
          <a:solidFill>
            <a:schemeClr val="bg1">
              <a:alpha val="0"/>
            </a:schemeClr>
          </a:solidFill>
          <a:ln>
            <a:solidFill>
              <a:srgbClr val="2B9D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0571" y="5935390"/>
            <a:ext cx="1393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dirty="0">
                <a:solidFill>
                  <a:srgbClr val="2B9DD4"/>
                </a:solidFill>
                <a:latin typeface="Constantia" panose="02030602050306030303" pitchFamily="18" charset="0"/>
              </a:rPr>
              <a:t>Gotovo</a:t>
            </a:r>
            <a:r>
              <a:rPr lang="en-US" sz="2400" dirty="0">
                <a:solidFill>
                  <a:srgbClr val="2B9DD4"/>
                </a:solidFill>
                <a:latin typeface="Constantia" panose="02030602050306030303" pitchFamily="18" charset="0"/>
              </a:rPr>
              <a:t>!</a:t>
            </a:r>
            <a:endParaRPr lang="en-US" sz="20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7067550" y="3570850"/>
            <a:ext cx="1219512" cy="447675"/>
          </a:xfrm>
          <a:prstGeom prst="roundRect">
            <a:avLst/>
          </a:prstGeom>
          <a:solidFill>
            <a:schemeClr val="bg1">
              <a:alpha val="0"/>
            </a:schemeClr>
          </a:solidFill>
          <a:ln>
            <a:solidFill>
              <a:srgbClr val="2B9D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45833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19" grpId="0"/>
      <p:bldP spid="11" grpId="0" animBg="1"/>
      <p:bldP spid="12" grpId="0" animBg="1"/>
      <p:bldP spid="13" grpId="0" animBg="1"/>
      <p:bldP spid="14" grpId="0" animBg="1"/>
      <p:bldP spid="22" grpId="0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4E8FB36-886F-4133-AC19-1B64177FA4C3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7</a:t>
            </a:fld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283376" y="1983575"/>
            <a:ext cx="935117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GB" sz="40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Elektronsko podnošenje prijava u 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4 jednostavna koraka</a:t>
            </a:r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lvl="2"/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sr-Latn-RS" sz="2400">
                <a:solidFill>
                  <a:schemeClr val="bg1"/>
                </a:solidFill>
                <a:latin typeface="Constantia" panose="02030602050306030303" pitchFamily="18" charset="0"/>
              </a:rPr>
              <a:t>Slanje </a:t>
            </a: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prijava 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sa manje grešaka, npr</a:t>
            </a:r>
            <a:r>
              <a:rPr lang="sr-Latn-RS" sz="2400">
                <a:solidFill>
                  <a:schemeClr val="bg1"/>
                </a:solidFill>
                <a:latin typeface="Constantia" panose="02030602050306030303" pitchFamily="18" charset="0"/>
              </a:rPr>
              <a:t>. </a:t>
            </a: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prijave 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koje ne ispunjavaju uslove ili su nekompletne.</a:t>
            </a:r>
            <a:r>
              <a:rPr 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 PROSPECT 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će vam ukazati na</a:t>
            </a:r>
            <a:r>
              <a:rPr 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: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sr-Latn-RS" sz="2000" dirty="0">
                <a:solidFill>
                  <a:srgbClr val="00B0F0"/>
                </a:solidFill>
                <a:latin typeface="Constantia" panose="02030602050306030303" pitchFamily="18" charset="0"/>
              </a:rPr>
              <a:t>Plave poruke</a:t>
            </a:r>
            <a:r>
              <a:rPr lang="en-US" sz="2000" dirty="0">
                <a:solidFill>
                  <a:schemeClr val="bg1"/>
                </a:solidFill>
                <a:latin typeface="Constantia" panose="02030602050306030303" pitchFamily="18" charset="0"/>
              </a:rPr>
              <a:t>: </a:t>
            </a:r>
            <a:r>
              <a:rPr lang="sr-Latn-RS" sz="2000" dirty="0">
                <a:solidFill>
                  <a:schemeClr val="bg1"/>
                </a:solidFill>
                <a:latin typeface="Constantia" panose="02030602050306030303" pitchFamily="18" charset="0"/>
              </a:rPr>
              <a:t>važne informacije</a:t>
            </a:r>
            <a:r>
              <a:rPr lang="en-US" sz="2000" dirty="0">
                <a:solidFill>
                  <a:schemeClr val="bg1"/>
                </a:solidFill>
                <a:latin typeface="Constantia" panose="02030602050306030303" pitchFamily="18" charset="0"/>
              </a:rPr>
              <a:t> (</a:t>
            </a:r>
            <a:r>
              <a:rPr lang="en-US" sz="2000" u="sng" dirty="0">
                <a:solidFill>
                  <a:schemeClr val="bg1"/>
                </a:solidFill>
                <a:latin typeface="Constantia" panose="02030602050306030303" pitchFamily="18" charset="0"/>
              </a:rPr>
              <a:t>n</a:t>
            </a:r>
            <a:r>
              <a:rPr lang="sr-Latn-RS" sz="2000" u="sng" dirty="0">
                <a:solidFill>
                  <a:schemeClr val="bg1"/>
                </a:solidFill>
                <a:latin typeface="Constantia" panose="02030602050306030303" pitchFamily="18" charset="0"/>
              </a:rPr>
              <a:t>eće blokirati </a:t>
            </a:r>
            <a:r>
              <a:rPr lang="sr-Latn-RS" sz="2000" u="sng">
                <a:solidFill>
                  <a:schemeClr val="bg1"/>
                </a:solidFill>
                <a:latin typeface="Constantia" panose="02030602050306030303" pitchFamily="18" charset="0"/>
              </a:rPr>
              <a:t>podnošenje </a:t>
            </a:r>
            <a:r>
              <a:rPr lang="sr-Latn-RS" sz="2000" u="sng" smtClean="0">
                <a:solidFill>
                  <a:schemeClr val="bg1"/>
                </a:solidFill>
                <a:latin typeface="Constantia" panose="02030602050306030303" pitchFamily="18" charset="0"/>
              </a:rPr>
              <a:t>prijave</a:t>
            </a:r>
            <a:r>
              <a:rPr lang="en-US" sz="2000" smtClean="0">
                <a:solidFill>
                  <a:schemeClr val="bg1"/>
                </a:solidFill>
                <a:latin typeface="Constantia" panose="02030602050306030303" pitchFamily="18" charset="0"/>
              </a:rPr>
              <a:t>)</a:t>
            </a:r>
            <a:endParaRPr lang="en-US" sz="20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sr-Latn-RS" sz="2000" dirty="0">
                <a:solidFill>
                  <a:srgbClr val="FF0000"/>
                </a:solidFill>
                <a:latin typeface="Constantia" panose="02030602050306030303" pitchFamily="18" charset="0"/>
              </a:rPr>
              <a:t>Crvene poruke</a:t>
            </a:r>
            <a:r>
              <a:rPr lang="en-US" sz="2000" dirty="0">
                <a:solidFill>
                  <a:schemeClr val="bg1"/>
                </a:solidFill>
                <a:latin typeface="Constantia" panose="02030602050306030303" pitchFamily="18" charset="0"/>
              </a:rPr>
              <a:t>: </a:t>
            </a:r>
            <a:r>
              <a:rPr lang="sr-Latn-RS" sz="2000" dirty="0">
                <a:solidFill>
                  <a:schemeClr val="bg1"/>
                </a:solidFill>
                <a:latin typeface="Constantia" panose="02030602050306030303" pitchFamily="18" charset="0"/>
              </a:rPr>
              <a:t>npr. obavezna polja koja nisu popunjena</a:t>
            </a:r>
            <a:r>
              <a:rPr lang="en-US" sz="2000" dirty="0">
                <a:solidFill>
                  <a:schemeClr val="bg1"/>
                </a:solidFill>
                <a:latin typeface="Constantia" panose="02030602050306030303" pitchFamily="18" charset="0"/>
              </a:rPr>
              <a:t>; </a:t>
            </a:r>
            <a:r>
              <a:rPr lang="sr-Latn-RS" sz="2000" dirty="0">
                <a:solidFill>
                  <a:schemeClr val="bg1"/>
                </a:solidFill>
                <a:latin typeface="Constantia" panose="02030602050306030303" pitchFamily="18" charset="0"/>
              </a:rPr>
              <a:t>moći ćete da sačuvate stranicu ali </a:t>
            </a:r>
            <a:r>
              <a:rPr lang="sr-Latn-RS" sz="2000" u="sng" dirty="0">
                <a:solidFill>
                  <a:schemeClr val="bg1"/>
                </a:solidFill>
                <a:latin typeface="Constantia" panose="02030602050306030303" pitchFamily="18" charset="0"/>
              </a:rPr>
              <a:t>sistem neće dozvoliti konačno </a:t>
            </a:r>
            <a:r>
              <a:rPr lang="sr-Latn-RS" sz="2000" u="sng">
                <a:solidFill>
                  <a:schemeClr val="bg1"/>
                </a:solidFill>
                <a:latin typeface="Constantia" panose="02030602050306030303" pitchFamily="18" charset="0"/>
              </a:rPr>
              <a:t>podnošenje </a:t>
            </a:r>
            <a:r>
              <a:rPr lang="sl-SI" sz="2000" u="sng" smtClean="0">
                <a:solidFill>
                  <a:schemeClr val="bg1"/>
                </a:solidFill>
                <a:latin typeface="Constantia" panose="02030602050306030303" pitchFamily="18" charset="0"/>
              </a:rPr>
              <a:t>prijave</a:t>
            </a:r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Podaci 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u </a:t>
            </a:r>
            <a:r>
              <a:rPr 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PROSPECT</a:t>
            </a:r>
            <a:r>
              <a:rPr lang="sr-Latn-RS" sz="2400">
                <a:solidFill>
                  <a:schemeClr val="bg1"/>
                </a:solidFill>
                <a:latin typeface="Constantia" panose="02030602050306030303" pitchFamily="18" charset="0"/>
              </a:rPr>
              <a:t>-u </a:t>
            </a: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koji se odnose na vašu organizaciju – direktno iz PADOR</a:t>
            </a:r>
            <a:r>
              <a:rPr lang="en-U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 </a:t>
            </a: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sistema</a:t>
            </a:r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257300" lvl="2" indent="-342900">
              <a:buFont typeface="Wingdings" panose="05000000000000000000" pitchFamily="2" charset="2"/>
              <a:buChar char="§"/>
            </a:pPr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lvl="2"/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lvl="2"/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lvl="1"/>
            <a:endParaRPr lang="en-US" dirty="0"/>
          </a:p>
          <a:p>
            <a:pPr lvl="0"/>
            <a:endParaRPr lang="en-US" sz="800" dirty="0"/>
          </a:p>
          <a:p>
            <a:pPr lvl="0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hlinkClick r:id="rId3" action="ppaction://hlinksldjump"/>
          </p:cNvPr>
          <p:cNvSpPr/>
          <p:nvPr/>
        </p:nvSpPr>
        <p:spPr>
          <a:xfrm>
            <a:off x="2071118" y="750927"/>
            <a:ext cx="1650563" cy="464419"/>
          </a:xfrm>
          <a:prstGeom prst="rect">
            <a:avLst/>
          </a:prstGeom>
          <a:solidFill>
            <a:srgbClr val="2B9D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b="1" dirty="0">
                <a:solidFill>
                  <a:srgbClr val="FFFFFF"/>
                </a:solidFill>
                <a:latin typeface="Constantia" pitchFamily="18" charset="0"/>
                <a:ea typeface="Segoe UI" pitchFamily="34" charset="0"/>
              </a:rPr>
              <a:t>simplifies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0571" y="1581379"/>
            <a:ext cx="87551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/>
            <a:r>
              <a:rPr lang="sr-Latn-RS" sz="2800" b="1" dirty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Jednostavnije </a:t>
            </a:r>
            <a:r>
              <a:rPr lang="sr-Latn-RS" sz="2800" b="1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podnošenje </a:t>
            </a:r>
            <a:r>
              <a:rPr lang="sr-Latn-RS" sz="2800" b="1" smtClean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prijava</a:t>
            </a:r>
            <a:r>
              <a:rPr lang="en-US" sz="2800" b="1" smtClean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…</a:t>
            </a:r>
            <a:endParaRPr lang="en-GB" dirty="0">
              <a:solidFill>
                <a:schemeClr val="bg1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21403017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4E8FB36-886F-4133-AC19-1B64177FA4C3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8</a:t>
            </a:fld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471666" y="1649360"/>
            <a:ext cx="95200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GB" sz="40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Praćenje </a:t>
            </a:r>
            <a:r>
              <a:rPr lang="sr-Latn-RS" sz="2400">
                <a:solidFill>
                  <a:schemeClr val="bg1"/>
                </a:solidFill>
                <a:latin typeface="Constantia" panose="02030602050306030303" pitchFamily="18" charset="0"/>
              </a:rPr>
              <a:t>statusa </a:t>
            </a: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prijave 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u bilo kom trenutku u realnom vremenu</a:t>
            </a:r>
            <a:r>
              <a:rPr 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!</a:t>
            </a:r>
          </a:p>
          <a:p>
            <a:pPr lvl="2"/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Obaveštenja</a:t>
            </a:r>
            <a:r>
              <a:rPr 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 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– </a:t>
            </a:r>
            <a:r>
              <a:rPr lang="sr-Latn-RS" sz="2400">
                <a:solidFill>
                  <a:schemeClr val="bg1"/>
                </a:solidFill>
                <a:latin typeface="Constantia" panose="02030602050306030303" pitchFamily="18" charset="0"/>
              </a:rPr>
              <a:t>dobićete </a:t>
            </a:r>
            <a:r>
              <a:rPr lang="sl-SI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imejl</a:t>
            </a: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 kada je pismo obaveštenja </a:t>
            </a:r>
            <a:r>
              <a:rPr lang="sl-SI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spremno</a:t>
            </a:r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Pregledanje pisama na internetu –</a:t>
            </a:r>
            <a:r>
              <a:rPr 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 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brža </a:t>
            </a:r>
            <a:r>
              <a:rPr lang="sr-Latn-RS" sz="2400">
                <a:solidFill>
                  <a:schemeClr val="bg1"/>
                </a:solidFill>
                <a:latin typeface="Constantia" panose="02030602050306030303" pitchFamily="18" charset="0"/>
              </a:rPr>
              <a:t>provera </a:t>
            </a:r>
            <a:r>
              <a:rPr lang="sr-Latn-RS" sz="2400" smtClean="0">
                <a:solidFill>
                  <a:schemeClr val="bg1"/>
                </a:solidFill>
                <a:latin typeface="Constantia" panose="02030602050306030303" pitchFamily="18" charset="0"/>
              </a:rPr>
              <a:t>rezultata</a:t>
            </a:r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lvl="2"/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lvl="2"/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lvl="1"/>
            <a:endParaRPr lang="en-US" dirty="0"/>
          </a:p>
          <a:p>
            <a:pPr lvl="0"/>
            <a:endParaRPr lang="en-US" sz="800" dirty="0"/>
          </a:p>
          <a:p>
            <a:pPr lvl="0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0571" y="1581379"/>
            <a:ext cx="87551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/>
            <a:r>
              <a:rPr lang="sr-Latn-RS" sz="2800" b="1" dirty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Bolja usluga</a:t>
            </a:r>
            <a:r>
              <a:rPr lang="en-US" sz="2800" b="1" dirty="0">
                <a:solidFill>
                  <a:srgbClr val="00B0F0"/>
                </a:solidFill>
                <a:latin typeface="Constantia" pitchFamily="18" charset="0"/>
                <a:ea typeface="Segoe UI" pitchFamily="34" charset="0"/>
                <a:cs typeface="Aharoni" pitchFamily="2" charset="-79"/>
              </a:rPr>
              <a:t>…</a:t>
            </a:r>
            <a:endParaRPr lang="en-GB" dirty="0">
              <a:solidFill>
                <a:schemeClr val="bg1"/>
              </a:solidFill>
              <a:latin typeface="Constantia" pitchFamily="18" charset="0"/>
              <a:ea typeface="Segoe UI" pitchFamily="34" charset="0"/>
              <a:cs typeface="Aharoni" pitchFamily="2" charset="-79"/>
            </a:endParaRPr>
          </a:p>
        </p:txBody>
      </p:sp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3790974" y="750927"/>
            <a:ext cx="1650563" cy="464419"/>
          </a:xfrm>
          <a:prstGeom prst="rect">
            <a:avLst/>
          </a:prstGeom>
          <a:solidFill>
            <a:srgbClr val="2B9D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b="1" dirty="0">
                <a:solidFill>
                  <a:srgbClr val="FFFFFF"/>
                </a:solidFill>
                <a:latin typeface="Constantia" pitchFamily="18" charset="0"/>
                <a:ea typeface="Segoe UI" pitchFamily="34" charset="0"/>
              </a:rPr>
              <a:t>improves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72063"/>
            <a:ext cx="9153525" cy="1312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7629525" y="5343524"/>
            <a:ext cx="538162" cy="1002923"/>
          </a:xfrm>
          <a:prstGeom prst="roundRect">
            <a:avLst/>
          </a:prstGeom>
          <a:solidFill>
            <a:schemeClr val="bg1">
              <a:alpha val="0"/>
            </a:schemeClr>
          </a:solidFill>
          <a:ln>
            <a:solidFill>
              <a:srgbClr val="2B9D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48679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4E8FB36-886F-4133-AC19-1B64177FA4C3}" type="slidenum">
              <a:rPr lang="fr-FR" smtClean="0">
                <a:solidFill>
                  <a:srgbClr val="FFFFFF"/>
                </a:solidFill>
              </a:rPr>
              <a:pPr>
                <a:defRPr/>
              </a:pPr>
              <a:t>9</a:t>
            </a:fld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146" y="1348800"/>
            <a:ext cx="8837519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2800" b="1" dirty="0">
                <a:solidFill>
                  <a:srgbClr val="00B0F0"/>
                </a:solidFill>
                <a:latin typeface="Constantia" panose="02030602050306030303" pitchFamily="18" charset="0"/>
              </a:rPr>
              <a:t>Saveti i trikovi</a:t>
            </a:r>
            <a:r>
              <a:rPr lang="en-US" sz="2800" b="1" dirty="0">
                <a:solidFill>
                  <a:srgbClr val="00B0F0"/>
                </a:solidFill>
                <a:latin typeface="Constantia" panose="02030602050306030303" pitchFamily="18" charset="0"/>
              </a:rPr>
              <a:t> (1): </a:t>
            </a:r>
            <a:r>
              <a:rPr lang="sr-Latn-RS" sz="2800" b="1" dirty="0">
                <a:solidFill>
                  <a:srgbClr val="00B0F0"/>
                </a:solidFill>
                <a:latin typeface="Constantia" panose="02030602050306030303" pitchFamily="18" charset="0"/>
              </a:rPr>
              <a:t>Kako se </a:t>
            </a:r>
            <a:r>
              <a:rPr lang="sr-Latn-RS" sz="2800" b="1">
                <a:solidFill>
                  <a:srgbClr val="00B0F0"/>
                </a:solidFill>
                <a:latin typeface="Constantia" panose="02030602050306030303" pitchFamily="18" charset="0"/>
              </a:rPr>
              <a:t>podnosi </a:t>
            </a:r>
            <a:r>
              <a:rPr lang="sl-SI" sz="2800" b="1" smtClean="0">
                <a:solidFill>
                  <a:srgbClr val="00B0F0"/>
                </a:solidFill>
                <a:latin typeface="Constantia" panose="02030602050306030303" pitchFamily="18" charset="0"/>
              </a:rPr>
              <a:t>prijava</a:t>
            </a:r>
            <a:endParaRPr lang="en-US" sz="2800" b="1" dirty="0">
              <a:solidFill>
                <a:srgbClr val="00B0F0"/>
              </a:solidFill>
              <a:latin typeface="Constantia" panose="02030602050306030303" pitchFamily="18" charset="0"/>
            </a:endParaRPr>
          </a:p>
          <a:p>
            <a:endParaRPr lang="en-US" sz="2800" b="1" dirty="0">
              <a:solidFill>
                <a:srgbClr val="00B0F0"/>
              </a:solidFill>
              <a:latin typeface="Constantia" panose="02030602050306030303" pitchFamily="18" charset="0"/>
            </a:endParaRPr>
          </a:p>
          <a:p>
            <a:pPr marL="1371600" lvl="2" indent="-457200">
              <a:buAutoNum type="arabicPeriod"/>
            </a:pP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Posetite veb stranicu E</a:t>
            </a:r>
            <a:r>
              <a:rPr lang="en-US" sz="2400" dirty="0" err="1">
                <a:solidFill>
                  <a:schemeClr val="bg1"/>
                </a:solidFill>
                <a:latin typeface="Constantia" panose="02030602050306030303" pitchFamily="18" charset="0"/>
              </a:rPr>
              <a:t>uropeAid</a:t>
            </a:r>
            <a:endParaRPr lang="sr-Latn-R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371600" lvl="2" indent="-457200">
              <a:buAutoNum type="arabicPeriod"/>
            </a:pPr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lvl="2"/>
            <a:r>
              <a:rPr 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2.   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Potražite odeljak za dostavljanje predloga</a:t>
            </a:r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371600" lvl="2" indent="-457200">
              <a:buFont typeface="+mj-lt"/>
              <a:buAutoNum type="arabicPeriod"/>
            </a:pPr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marL="1371600" lvl="2" indent="-457200">
              <a:buAutoNum type="arabicPeriod" startAt="3"/>
            </a:pP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Povežite se sa PROSPECT-om</a:t>
            </a:r>
            <a:r>
              <a:rPr 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 – 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kliknite na dugme “Podnošenje zahteva“ (“</a:t>
            </a:r>
            <a:r>
              <a:rPr 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Apply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“)</a:t>
            </a:r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lvl="1"/>
            <a:r>
              <a:rPr 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	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ili na link</a:t>
            </a:r>
            <a:r>
              <a:rPr 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: </a:t>
            </a:r>
            <a:r>
              <a:rPr lang="en-US" sz="2400" dirty="0">
                <a:solidFill>
                  <a:schemeClr val="bg1"/>
                </a:solidFill>
                <a:latin typeface="Constantia" panose="02030602050306030303" pitchFamily="18" charset="0"/>
                <a:hlinkClick r:id="rId3"/>
              </a:rPr>
              <a:t>https://webgate.ec.europa.eu/europeaid/prospect</a:t>
            </a:r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lvl="1"/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lvl="1"/>
            <a:r>
              <a:rPr 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	4.   </a:t>
            </a:r>
            <a:r>
              <a:rPr lang="sr-Latn-RS" sz="2400" dirty="0">
                <a:solidFill>
                  <a:schemeClr val="bg1"/>
                </a:solidFill>
                <a:latin typeface="Constantia" panose="02030602050306030303" pitchFamily="18" charset="0"/>
              </a:rPr>
              <a:t>Prijavite se korišćnjem korisničkog imena i lozinke za ECAS</a:t>
            </a:r>
            <a:endParaRPr lang="en-US" sz="24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lvl="1"/>
            <a:endParaRPr lang="en-US" sz="8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lvl="1"/>
            <a:r>
              <a:rPr lang="en-US" sz="2400" dirty="0">
                <a:solidFill>
                  <a:schemeClr val="bg1"/>
                </a:solidFill>
                <a:latin typeface="Constantia" panose="02030602050306030303" pitchFamily="18" charset="0"/>
              </a:rPr>
              <a:t>	</a:t>
            </a:r>
          </a:p>
        </p:txBody>
      </p:sp>
      <p:sp>
        <p:nvSpPr>
          <p:cNvPr id="7" name="Rectangle 6">
            <a:hlinkClick r:id="rId4" action="ppaction://hlinksldjump"/>
          </p:cNvPr>
          <p:cNvSpPr/>
          <p:nvPr/>
        </p:nvSpPr>
        <p:spPr>
          <a:xfrm>
            <a:off x="5503087" y="750927"/>
            <a:ext cx="1650563" cy="464419"/>
          </a:xfrm>
          <a:prstGeom prst="rect">
            <a:avLst/>
          </a:prstGeom>
          <a:solidFill>
            <a:srgbClr val="2B9D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GB" sz="1600" b="1" dirty="0">
                <a:solidFill>
                  <a:srgbClr val="FFFFFF"/>
                </a:solidFill>
                <a:latin typeface="Constantia" pitchFamily="18" charset="0"/>
                <a:ea typeface="Segoe UI" pitchFamily="34" charset="0"/>
              </a:rPr>
              <a:t>guidance</a:t>
            </a:r>
          </a:p>
        </p:txBody>
      </p:sp>
    </p:spTree>
    <p:extLst>
      <p:ext uri="{BB962C8B-B14F-4D97-AF65-F5344CB8AC3E}">
        <p14:creationId xmlns:p14="http://schemas.microsoft.com/office/powerpoint/2010/main" val="3113866693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1_Default Design">
  <a:themeElements>
    <a:clrScheme name="">
      <a:dk1>
        <a:srgbClr val="30529D"/>
      </a:dk1>
      <a:lt1>
        <a:srgbClr val="FFFFFF"/>
      </a:lt1>
      <a:dk2>
        <a:srgbClr val="6B7C85"/>
      </a:dk2>
      <a:lt2>
        <a:srgbClr val="9DABB3"/>
      </a:lt2>
      <a:accent1>
        <a:srgbClr val="2B9DD4"/>
      </a:accent1>
      <a:accent2>
        <a:srgbClr val="35A966"/>
      </a:accent2>
      <a:accent3>
        <a:srgbClr val="FFFFFF"/>
      </a:accent3>
      <a:accent4>
        <a:srgbClr val="274585"/>
      </a:accent4>
      <a:accent5>
        <a:srgbClr val="ACCCE6"/>
      </a:accent5>
      <a:accent6>
        <a:srgbClr val="2F995C"/>
      </a:accent6>
      <a:hlink>
        <a:srgbClr val="F08807"/>
      </a:hlink>
      <a:folHlink>
        <a:srgbClr val="FABA0D"/>
      </a:folHlink>
    </a:clrScheme>
    <a:fontScheme name="1_Default Design">
      <a:majorFont>
        <a:latin typeface="Trebuchet MS"/>
        <a:ea typeface=""/>
        <a:cs typeface="Arial"/>
      </a:majorFont>
      <a:minorFont>
        <a:latin typeface="Trebuchet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30529D"/>
        </a:dk1>
        <a:lt1>
          <a:srgbClr val="FFFFFF"/>
        </a:lt1>
        <a:dk2>
          <a:srgbClr val="6B7C85"/>
        </a:dk2>
        <a:lt2>
          <a:srgbClr val="CBD3D7"/>
        </a:lt2>
        <a:accent1>
          <a:srgbClr val="2B9DD4"/>
        </a:accent1>
        <a:accent2>
          <a:srgbClr val="35A966"/>
        </a:accent2>
        <a:accent3>
          <a:srgbClr val="FFFFFF"/>
        </a:accent3>
        <a:accent4>
          <a:srgbClr val="274585"/>
        </a:accent4>
        <a:accent5>
          <a:srgbClr val="ACCCE6"/>
        </a:accent5>
        <a:accent6>
          <a:srgbClr val="2F995C"/>
        </a:accent6>
        <a:hlink>
          <a:srgbClr val="F08807"/>
        </a:hlink>
        <a:folHlink>
          <a:srgbClr val="FABA0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Default Design">
  <a:themeElements>
    <a:clrScheme name="2_Default Design 1">
      <a:dk1>
        <a:srgbClr val="30529D"/>
      </a:dk1>
      <a:lt1>
        <a:srgbClr val="FFFFFF"/>
      </a:lt1>
      <a:dk2>
        <a:srgbClr val="6B7C85"/>
      </a:dk2>
      <a:lt2>
        <a:srgbClr val="CBD3D7"/>
      </a:lt2>
      <a:accent1>
        <a:srgbClr val="2B9DD4"/>
      </a:accent1>
      <a:accent2>
        <a:srgbClr val="35A966"/>
      </a:accent2>
      <a:accent3>
        <a:srgbClr val="FFFFFF"/>
      </a:accent3>
      <a:accent4>
        <a:srgbClr val="274585"/>
      </a:accent4>
      <a:accent5>
        <a:srgbClr val="ACCCE6"/>
      </a:accent5>
      <a:accent6>
        <a:srgbClr val="2F995C"/>
      </a:accent6>
      <a:hlink>
        <a:srgbClr val="F08807"/>
      </a:hlink>
      <a:folHlink>
        <a:srgbClr val="FABA0D"/>
      </a:folHlink>
    </a:clrScheme>
    <a:fontScheme name="2_Default Design">
      <a:majorFont>
        <a:latin typeface="Trebuchet MS"/>
        <a:ea typeface=""/>
        <a:cs typeface="Arial"/>
      </a:majorFont>
      <a:minorFont>
        <a:latin typeface="Trebuchet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30529D"/>
        </a:dk1>
        <a:lt1>
          <a:srgbClr val="FFFFFF"/>
        </a:lt1>
        <a:dk2>
          <a:srgbClr val="6B7C85"/>
        </a:dk2>
        <a:lt2>
          <a:srgbClr val="CBD3D7"/>
        </a:lt2>
        <a:accent1>
          <a:srgbClr val="2B9DD4"/>
        </a:accent1>
        <a:accent2>
          <a:srgbClr val="35A966"/>
        </a:accent2>
        <a:accent3>
          <a:srgbClr val="FFFFFF"/>
        </a:accent3>
        <a:accent4>
          <a:srgbClr val="274585"/>
        </a:accent4>
        <a:accent5>
          <a:srgbClr val="ACCCE6"/>
        </a:accent5>
        <a:accent6>
          <a:srgbClr val="2F995C"/>
        </a:accent6>
        <a:hlink>
          <a:srgbClr val="F08807"/>
        </a:hlink>
        <a:folHlink>
          <a:srgbClr val="FABA0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Default Design">
  <a:themeElements>
    <a:clrScheme name="3_Default Design 1">
      <a:dk1>
        <a:srgbClr val="30529D"/>
      </a:dk1>
      <a:lt1>
        <a:srgbClr val="FFFFFF"/>
      </a:lt1>
      <a:dk2>
        <a:srgbClr val="6B7C85"/>
      </a:dk2>
      <a:lt2>
        <a:srgbClr val="CBD3D7"/>
      </a:lt2>
      <a:accent1>
        <a:srgbClr val="2B9DD4"/>
      </a:accent1>
      <a:accent2>
        <a:srgbClr val="35A966"/>
      </a:accent2>
      <a:accent3>
        <a:srgbClr val="FFFFFF"/>
      </a:accent3>
      <a:accent4>
        <a:srgbClr val="274585"/>
      </a:accent4>
      <a:accent5>
        <a:srgbClr val="ACCCE6"/>
      </a:accent5>
      <a:accent6>
        <a:srgbClr val="2F995C"/>
      </a:accent6>
      <a:hlink>
        <a:srgbClr val="F08807"/>
      </a:hlink>
      <a:folHlink>
        <a:srgbClr val="FABA0D"/>
      </a:folHlink>
    </a:clrScheme>
    <a:fontScheme name="3_Default Design">
      <a:majorFont>
        <a:latin typeface="Trebuchet MS"/>
        <a:ea typeface=""/>
        <a:cs typeface="Arial"/>
      </a:majorFont>
      <a:minorFont>
        <a:latin typeface="Trebuchet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30529D"/>
        </a:dk1>
        <a:lt1>
          <a:srgbClr val="FFFFFF"/>
        </a:lt1>
        <a:dk2>
          <a:srgbClr val="6B7C85"/>
        </a:dk2>
        <a:lt2>
          <a:srgbClr val="CBD3D7"/>
        </a:lt2>
        <a:accent1>
          <a:srgbClr val="2B9DD4"/>
        </a:accent1>
        <a:accent2>
          <a:srgbClr val="35A966"/>
        </a:accent2>
        <a:accent3>
          <a:srgbClr val="FFFFFF"/>
        </a:accent3>
        <a:accent4>
          <a:srgbClr val="274585"/>
        </a:accent4>
        <a:accent5>
          <a:srgbClr val="ACCCE6"/>
        </a:accent5>
        <a:accent6>
          <a:srgbClr val="2F995C"/>
        </a:accent6>
        <a:hlink>
          <a:srgbClr val="F08807"/>
        </a:hlink>
        <a:folHlink>
          <a:srgbClr val="FABA0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Default Design">
  <a:themeElements>
    <a:clrScheme name="3_Default Design 1">
      <a:dk1>
        <a:srgbClr val="30529D"/>
      </a:dk1>
      <a:lt1>
        <a:srgbClr val="FFFFFF"/>
      </a:lt1>
      <a:dk2>
        <a:srgbClr val="6B7C85"/>
      </a:dk2>
      <a:lt2>
        <a:srgbClr val="CBD3D7"/>
      </a:lt2>
      <a:accent1>
        <a:srgbClr val="2B9DD4"/>
      </a:accent1>
      <a:accent2>
        <a:srgbClr val="35A966"/>
      </a:accent2>
      <a:accent3>
        <a:srgbClr val="FFFFFF"/>
      </a:accent3>
      <a:accent4>
        <a:srgbClr val="274585"/>
      </a:accent4>
      <a:accent5>
        <a:srgbClr val="ACCCE6"/>
      </a:accent5>
      <a:accent6>
        <a:srgbClr val="2F995C"/>
      </a:accent6>
      <a:hlink>
        <a:srgbClr val="F08807"/>
      </a:hlink>
      <a:folHlink>
        <a:srgbClr val="FABA0D"/>
      </a:folHlink>
    </a:clrScheme>
    <a:fontScheme name="3_Default Design">
      <a:majorFont>
        <a:latin typeface="Trebuchet MS"/>
        <a:ea typeface=""/>
        <a:cs typeface="Arial"/>
      </a:majorFont>
      <a:minorFont>
        <a:latin typeface="Trebuchet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30529D"/>
        </a:dk1>
        <a:lt1>
          <a:srgbClr val="FFFFFF"/>
        </a:lt1>
        <a:dk2>
          <a:srgbClr val="6B7C85"/>
        </a:dk2>
        <a:lt2>
          <a:srgbClr val="CBD3D7"/>
        </a:lt2>
        <a:accent1>
          <a:srgbClr val="2B9DD4"/>
        </a:accent1>
        <a:accent2>
          <a:srgbClr val="35A966"/>
        </a:accent2>
        <a:accent3>
          <a:srgbClr val="FFFFFF"/>
        </a:accent3>
        <a:accent4>
          <a:srgbClr val="274585"/>
        </a:accent4>
        <a:accent5>
          <a:srgbClr val="ACCCE6"/>
        </a:accent5>
        <a:accent6>
          <a:srgbClr val="2F995C"/>
        </a:accent6>
        <a:hlink>
          <a:srgbClr val="F08807"/>
        </a:hlink>
        <a:folHlink>
          <a:srgbClr val="FABA0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Default Design">
  <a:themeElements>
    <a:clrScheme name="Custom 2">
      <a:dk1>
        <a:srgbClr val="30529D"/>
      </a:dk1>
      <a:lt1>
        <a:srgbClr val="FFFFFF"/>
      </a:lt1>
      <a:dk2>
        <a:srgbClr val="6B7C85"/>
      </a:dk2>
      <a:lt2>
        <a:srgbClr val="CBD3D7"/>
      </a:lt2>
      <a:accent1>
        <a:srgbClr val="2B9DD4"/>
      </a:accent1>
      <a:accent2>
        <a:srgbClr val="35A966"/>
      </a:accent2>
      <a:accent3>
        <a:srgbClr val="FFFFFF"/>
      </a:accent3>
      <a:accent4>
        <a:srgbClr val="274585"/>
      </a:accent4>
      <a:accent5>
        <a:srgbClr val="ACCCE6"/>
      </a:accent5>
      <a:accent6>
        <a:srgbClr val="2F995C"/>
      </a:accent6>
      <a:hlink>
        <a:srgbClr val="FFFFFF"/>
      </a:hlink>
      <a:folHlink>
        <a:srgbClr val="FFFFFF"/>
      </a:folHlink>
    </a:clrScheme>
    <a:fontScheme name="2_Default Design">
      <a:majorFont>
        <a:latin typeface="Trebuchet MS"/>
        <a:ea typeface=""/>
        <a:cs typeface="Arial"/>
      </a:majorFont>
      <a:minorFont>
        <a:latin typeface="Trebuchet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30529D"/>
        </a:dk1>
        <a:lt1>
          <a:srgbClr val="FFFFFF"/>
        </a:lt1>
        <a:dk2>
          <a:srgbClr val="6B7C85"/>
        </a:dk2>
        <a:lt2>
          <a:srgbClr val="CBD3D7"/>
        </a:lt2>
        <a:accent1>
          <a:srgbClr val="2B9DD4"/>
        </a:accent1>
        <a:accent2>
          <a:srgbClr val="35A966"/>
        </a:accent2>
        <a:accent3>
          <a:srgbClr val="FFFFFF"/>
        </a:accent3>
        <a:accent4>
          <a:srgbClr val="274585"/>
        </a:accent4>
        <a:accent5>
          <a:srgbClr val="ACCCE6"/>
        </a:accent5>
        <a:accent6>
          <a:srgbClr val="2F995C"/>
        </a:accent6>
        <a:hlink>
          <a:srgbClr val="F08807"/>
        </a:hlink>
        <a:folHlink>
          <a:srgbClr val="FABA0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Default Design">
  <a:themeElements>
    <a:clrScheme name="Custom 2">
      <a:dk1>
        <a:srgbClr val="30529D"/>
      </a:dk1>
      <a:lt1>
        <a:srgbClr val="FFFFFF"/>
      </a:lt1>
      <a:dk2>
        <a:srgbClr val="6B7C85"/>
      </a:dk2>
      <a:lt2>
        <a:srgbClr val="CBD3D7"/>
      </a:lt2>
      <a:accent1>
        <a:srgbClr val="2B9DD4"/>
      </a:accent1>
      <a:accent2>
        <a:srgbClr val="35A966"/>
      </a:accent2>
      <a:accent3>
        <a:srgbClr val="FFFFFF"/>
      </a:accent3>
      <a:accent4>
        <a:srgbClr val="274585"/>
      </a:accent4>
      <a:accent5>
        <a:srgbClr val="ACCCE6"/>
      </a:accent5>
      <a:accent6>
        <a:srgbClr val="2F995C"/>
      </a:accent6>
      <a:hlink>
        <a:srgbClr val="FFFFFF"/>
      </a:hlink>
      <a:folHlink>
        <a:srgbClr val="FFFFFF"/>
      </a:folHlink>
    </a:clrScheme>
    <a:fontScheme name="2_Default Design">
      <a:majorFont>
        <a:latin typeface="Trebuchet MS"/>
        <a:ea typeface=""/>
        <a:cs typeface="Arial"/>
      </a:majorFont>
      <a:minorFont>
        <a:latin typeface="Trebuchet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30529D"/>
        </a:dk1>
        <a:lt1>
          <a:srgbClr val="FFFFFF"/>
        </a:lt1>
        <a:dk2>
          <a:srgbClr val="6B7C85"/>
        </a:dk2>
        <a:lt2>
          <a:srgbClr val="CBD3D7"/>
        </a:lt2>
        <a:accent1>
          <a:srgbClr val="2B9DD4"/>
        </a:accent1>
        <a:accent2>
          <a:srgbClr val="35A966"/>
        </a:accent2>
        <a:accent3>
          <a:srgbClr val="FFFFFF"/>
        </a:accent3>
        <a:accent4>
          <a:srgbClr val="274585"/>
        </a:accent4>
        <a:accent5>
          <a:srgbClr val="ACCCE6"/>
        </a:accent5>
        <a:accent6>
          <a:srgbClr val="2F995C"/>
        </a:accent6>
        <a:hlink>
          <a:srgbClr val="F08807"/>
        </a:hlink>
        <a:folHlink>
          <a:srgbClr val="FABA0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Default Design">
  <a:themeElements>
    <a:clrScheme name="Custom 2">
      <a:dk1>
        <a:srgbClr val="30529D"/>
      </a:dk1>
      <a:lt1>
        <a:srgbClr val="FFFFFF"/>
      </a:lt1>
      <a:dk2>
        <a:srgbClr val="6B7C85"/>
      </a:dk2>
      <a:lt2>
        <a:srgbClr val="CBD3D7"/>
      </a:lt2>
      <a:accent1>
        <a:srgbClr val="2B9DD4"/>
      </a:accent1>
      <a:accent2>
        <a:srgbClr val="35A966"/>
      </a:accent2>
      <a:accent3>
        <a:srgbClr val="FFFFFF"/>
      </a:accent3>
      <a:accent4>
        <a:srgbClr val="274585"/>
      </a:accent4>
      <a:accent5>
        <a:srgbClr val="ACCCE6"/>
      </a:accent5>
      <a:accent6>
        <a:srgbClr val="2F995C"/>
      </a:accent6>
      <a:hlink>
        <a:srgbClr val="FFFFFF"/>
      </a:hlink>
      <a:folHlink>
        <a:srgbClr val="FFFFFF"/>
      </a:folHlink>
    </a:clrScheme>
    <a:fontScheme name="2_Default Design">
      <a:majorFont>
        <a:latin typeface="Trebuchet MS"/>
        <a:ea typeface=""/>
        <a:cs typeface="Arial"/>
      </a:majorFont>
      <a:minorFont>
        <a:latin typeface="Trebuchet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30529D"/>
        </a:dk1>
        <a:lt1>
          <a:srgbClr val="FFFFFF"/>
        </a:lt1>
        <a:dk2>
          <a:srgbClr val="6B7C85"/>
        </a:dk2>
        <a:lt2>
          <a:srgbClr val="CBD3D7"/>
        </a:lt2>
        <a:accent1>
          <a:srgbClr val="2B9DD4"/>
        </a:accent1>
        <a:accent2>
          <a:srgbClr val="35A966"/>
        </a:accent2>
        <a:accent3>
          <a:srgbClr val="FFFFFF"/>
        </a:accent3>
        <a:accent4>
          <a:srgbClr val="274585"/>
        </a:accent4>
        <a:accent5>
          <a:srgbClr val="ACCCE6"/>
        </a:accent5>
        <a:accent6>
          <a:srgbClr val="2F995C"/>
        </a:accent6>
        <a:hlink>
          <a:srgbClr val="F08807"/>
        </a:hlink>
        <a:folHlink>
          <a:srgbClr val="FABA0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1_Default Design 1">
    <a:dk1>
      <a:srgbClr val="30529D"/>
    </a:dk1>
    <a:lt1>
      <a:srgbClr val="FFFFFF"/>
    </a:lt1>
    <a:dk2>
      <a:srgbClr val="6B7C85"/>
    </a:dk2>
    <a:lt2>
      <a:srgbClr val="CBD3D7"/>
    </a:lt2>
    <a:accent1>
      <a:srgbClr val="2B9DD4"/>
    </a:accent1>
    <a:accent2>
      <a:srgbClr val="35A966"/>
    </a:accent2>
    <a:accent3>
      <a:srgbClr val="FFFFFF"/>
    </a:accent3>
    <a:accent4>
      <a:srgbClr val="274585"/>
    </a:accent4>
    <a:accent5>
      <a:srgbClr val="ACCCE6"/>
    </a:accent5>
    <a:accent6>
      <a:srgbClr val="2F995C"/>
    </a:accent6>
    <a:hlink>
      <a:srgbClr val="F08807"/>
    </a:hlink>
    <a:folHlink>
      <a:srgbClr val="FABA0D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21188</TotalTime>
  <Words>519</Words>
  <Application>Microsoft Office PowerPoint</Application>
  <PresentationFormat>On-screen Show (4:3)</PresentationFormat>
  <Paragraphs>145</Paragraphs>
  <Slides>15</Slides>
  <Notes>11</Notes>
  <HiddenSlides>0</HiddenSlides>
  <MMClips>1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1_Default Design</vt:lpstr>
      <vt:lpstr>2_Default Design</vt:lpstr>
      <vt:lpstr>3_Default Design</vt:lpstr>
      <vt:lpstr>4_Default Design</vt:lpstr>
      <vt:lpstr>5_Default Design</vt:lpstr>
      <vt:lpstr>6_Default Design</vt:lpstr>
      <vt:lpstr>7_Default Design</vt:lpstr>
      <vt:lpstr>Custom Design</vt:lpstr>
      <vt:lpstr>Novi elektronski sistem za  podnošenje prijava za grant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Sophie Maertens</Manager>
  <Company>Mostra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ISA</dc:title>
  <dc:subject>Linked Data</dc:subject>
  <dc:creator>PwC</dc:creator>
  <cp:lastModifiedBy>unknown</cp:lastModifiedBy>
  <cp:revision>1599</cp:revision>
  <dcterms:created xsi:type="dcterms:W3CDTF">2010-02-02T11:15:04Z</dcterms:created>
  <dcterms:modified xsi:type="dcterms:W3CDTF">2016-04-21T13:45:01Z</dcterms:modified>
  <cp:category>Case Study</cp:category>
</cp:coreProperties>
</file>